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68" r:id="rId15"/>
    <p:sldId id="269" r:id="rId16"/>
    <p:sldId id="270" r:id="rId17"/>
    <p:sldId id="271" r:id="rId18"/>
    <p:sldId id="278" r:id="rId19"/>
    <p:sldId id="272" r:id="rId20"/>
    <p:sldId id="273" r:id="rId21"/>
    <p:sldId id="274" r:id="rId22"/>
    <p:sldId id="280" r:id="rId23"/>
    <p:sldId id="279" r:id="rId24"/>
    <p:sldId id="275" r:id="rId25"/>
    <p:sldId id="276" r:id="rId26"/>
    <p:sldId id="277" r:id="rId27"/>
    <p:sldId id="282" r:id="rId28"/>
  </p:sldIdLst>
  <p:sldSz cx="9144000" cy="6858000" type="screen4x3"/>
  <p:notesSz cx="6881813" cy="92964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CE7B-DCA5-4E0D-9D07-ECF5987431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CR"/>
        </a:p>
      </dgm:t>
    </dgm:pt>
    <dgm:pt modelId="{7F106ED5-8D47-49D5-9E27-62A1FDE807C2}">
      <dgm:prSet phldrT="[Texto]"/>
      <dgm:spPr/>
      <dgm:t>
        <a:bodyPr/>
        <a:lstStyle/>
        <a:p>
          <a:r>
            <a:rPr lang="es-CR" dirty="0" smtClean="0"/>
            <a:t>Requisito 1</a:t>
          </a:r>
          <a:endParaRPr lang="es-CR" dirty="0"/>
        </a:p>
      </dgm:t>
    </dgm:pt>
    <dgm:pt modelId="{C3CD283F-E1CA-4E18-816E-D739F2CE9E97}" type="parTrans" cxnId="{2BCA0D2D-8617-4A47-8D25-DB648E75F491}">
      <dgm:prSet/>
      <dgm:spPr/>
      <dgm:t>
        <a:bodyPr/>
        <a:lstStyle/>
        <a:p>
          <a:endParaRPr lang="es-CR"/>
        </a:p>
      </dgm:t>
    </dgm:pt>
    <dgm:pt modelId="{90EFC723-412D-46FA-B375-B26C887DC950}" type="sibTrans" cxnId="{2BCA0D2D-8617-4A47-8D25-DB648E75F491}">
      <dgm:prSet/>
      <dgm:spPr/>
      <dgm:t>
        <a:bodyPr/>
        <a:lstStyle/>
        <a:p>
          <a:endParaRPr lang="es-CR"/>
        </a:p>
      </dgm:t>
    </dgm:pt>
    <dgm:pt modelId="{1F83D080-DE3D-4132-BBA8-59C4132CEF44}">
      <dgm:prSet phldrT="[Texto]"/>
      <dgm:spPr/>
      <dgm:t>
        <a:bodyPr/>
        <a:lstStyle/>
        <a:p>
          <a:pPr algn="just"/>
          <a:r>
            <a:rPr lang="es-ES" dirty="0" smtClean="0"/>
            <a:t>Carta de solicitud de autorización firmada por el representante legal de la entidad.</a:t>
          </a:r>
          <a:endParaRPr lang="es-CR" dirty="0"/>
        </a:p>
      </dgm:t>
    </dgm:pt>
    <dgm:pt modelId="{7DD4F594-5FF0-4CA3-9755-118F48F9C82B}" type="parTrans" cxnId="{7838062D-5360-4AD9-8B02-6147646E82DC}">
      <dgm:prSet/>
      <dgm:spPr/>
      <dgm:t>
        <a:bodyPr/>
        <a:lstStyle/>
        <a:p>
          <a:endParaRPr lang="es-CR"/>
        </a:p>
      </dgm:t>
    </dgm:pt>
    <dgm:pt modelId="{8A885493-CDA8-42E8-8D87-5A10B08ACEDF}" type="sibTrans" cxnId="{7838062D-5360-4AD9-8B02-6147646E82DC}">
      <dgm:prSet/>
      <dgm:spPr/>
      <dgm:t>
        <a:bodyPr/>
        <a:lstStyle/>
        <a:p>
          <a:endParaRPr lang="es-CR"/>
        </a:p>
      </dgm:t>
    </dgm:pt>
    <dgm:pt modelId="{AAA59F44-B0B9-4A6A-AEEB-737912D5B21C}">
      <dgm:prSet phldrT="[Texto]"/>
      <dgm:spPr/>
      <dgm:t>
        <a:bodyPr/>
        <a:lstStyle/>
        <a:p>
          <a:r>
            <a:rPr lang="es-CR" dirty="0" smtClean="0"/>
            <a:t>Requisito 2</a:t>
          </a:r>
          <a:endParaRPr lang="es-CR" dirty="0"/>
        </a:p>
      </dgm:t>
    </dgm:pt>
    <dgm:pt modelId="{F2FA93C2-45F7-49E5-84DE-AFAE9396C902}" type="parTrans" cxnId="{0E7AAC71-3D08-4247-BA6A-2B787B643A0D}">
      <dgm:prSet/>
      <dgm:spPr/>
      <dgm:t>
        <a:bodyPr/>
        <a:lstStyle/>
        <a:p>
          <a:endParaRPr lang="es-CR"/>
        </a:p>
      </dgm:t>
    </dgm:pt>
    <dgm:pt modelId="{51AB652E-0583-4401-9517-0861BD33DC6D}" type="sibTrans" cxnId="{0E7AAC71-3D08-4247-BA6A-2B787B643A0D}">
      <dgm:prSet/>
      <dgm:spPr/>
      <dgm:t>
        <a:bodyPr/>
        <a:lstStyle/>
        <a:p>
          <a:endParaRPr lang="es-CR"/>
        </a:p>
      </dgm:t>
    </dgm:pt>
    <dgm:pt modelId="{DE534B2F-3072-49A3-B606-71687257C675}">
      <dgm:prSet phldrT="[Texto]"/>
      <dgm:spPr/>
      <dgm:t>
        <a:bodyPr/>
        <a:lstStyle/>
        <a:p>
          <a:pPr algn="just"/>
          <a:r>
            <a:rPr lang="es-ES" dirty="0" smtClean="0"/>
            <a:t>Copia del acta de la asamblea en que fueron acordadas las modificaciones estatutarias que se someten ante la SUGEF para su aprobación.</a:t>
          </a:r>
          <a:endParaRPr lang="es-CR" dirty="0"/>
        </a:p>
      </dgm:t>
    </dgm:pt>
    <dgm:pt modelId="{54EB2E22-D8B7-4666-B251-B12FE3CFA2E9}" type="parTrans" cxnId="{E89EC547-1630-4771-B9C4-712DB34096C1}">
      <dgm:prSet/>
      <dgm:spPr/>
      <dgm:t>
        <a:bodyPr/>
        <a:lstStyle/>
        <a:p>
          <a:endParaRPr lang="es-CR"/>
        </a:p>
      </dgm:t>
    </dgm:pt>
    <dgm:pt modelId="{41B100B8-DFC9-432F-B31D-E63D447FE1B0}" type="sibTrans" cxnId="{E89EC547-1630-4771-B9C4-712DB34096C1}">
      <dgm:prSet/>
      <dgm:spPr/>
      <dgm:t>
        <a:bodyPr/>
        <a:lstStyle/>
        <a:p>
          <a:endParaRPr lang="es-CR"/>
        </a:p>
      </dgm:t>
    </dgm:pt>
    <dgm:pt modelId="{9C66621D-50C7-4605-8809-735386CF6B4C}">
      <dgm:prSet phldrT="[Texto]"/>
      <dgm:spPr/>
      <dgm:t>
        <a:bodyPr/>
        <a:lstStyle/>
        <a:p>
          <a:r>
            <a:rPr lang="es-CR" dirty="0" smtClean="0"/>
            <a:t>Requisito 3</a:t>
          </a:r>
          <a:endParaRPr lang="es-CR" dirty="0"/>
        </a:p>
      </dgm:t>
    </dgm:pt>
    <dgm:pt modelId="{0A390185-CA97-465B-85D0-EBCC94D9FC5F}" type="parTrans" cxnId="{5CF27974-43FC-4DD7-8A4F-7EE2FCB7A226}">
      <dgm:prSet/>
      <dgm:spPr/>
      <dgm:t>
        <a:bodyPr/>
        <a:lstStyle/>
        <a:p>
          <a:endParaRPr lang="es-CR"/>
        </a:p>
      </dgm:t>
    </dgm:pt>
    <dgm:pt modelId="{159EE253-E07E-4492-AECC-396A4020DB14}" type="sibTrans" cxnId="{5CF27974-43FC-4DD7-8A4F-7EE2FCB7A226}">
      <dgm:prSet/>
      <dgm:spPr/>
      <dgm:t>
        <a:bodyPr/>
        <a:lstStyle/>
        <a:p>
          <a:endParaRPr lang="es-CR"/>
        </a:p>
      </dgm:t>
    </dgm:pt>
    <dgm:pt modelId="{6DA6EDC9-6738-483A-B86B-5C2534855006}">
      <dgm:prSet phldrT="[Texto]"/>
      <dgm:spPr/>
      <dgm:t>
        <a:bodyPr/>
        <a:lstStyle/>
        <a:p>
          <a:pPr algn="just"/>
          <a:r>
            <a:rPr lang="es-ES" dirty="0" smtClean="0"/>
            <a:t>Matriz comparativa que muestre el texto vigente y el texto propuesto, para cada artículo que se desea modificar. </a:t>
          </a:r>
          <a:endParaRPr lang="es-CR" dirty="0"/>
        </a:p>
      </dgm:t>
    </dgm:pt>
    <dgm:pt modelId="{6F9788C9-108B-44F7-92D2-635D59EBAC25}" type="parTrans" cxnId="{D4E4CC68-43D0-4B77-B9B2-F2A66AF12FFF}">
      <dgm:prSet/>
      <dgm:spPr/>
      <dgm:t>
        <a:bodyPr/>
        <a:lstStyle/>
        <a:p>
          <a:endParaRPr lang="es-CR"/>
        </a:p>
      </dgm:t>
    </dgm:pt>
    <dgm:pt modelId="{21412A29-2C74-44B6-BF7B-AB6B93A81883}" type="sibTrans" cxnId="{D4E4CC68-43D0-4B77-B9B2-F2A66AF12FFF}">
      <dgm:prSet/>
      <dgm:spPr/>
      <dgm:t>
        <a:bodyPr/>
        <a:lstStyle/>
        <a:p>
          <a:endParaRPr lang="es-CR"/>
        </a:p>
      </dgm:t>
    </dgm:pt>
    <dgm:pt modelId="{1AA4A3D2-CECE-4D21-988A-585A2C697204}">
      <dgm:prSet/>
      <dgm:spPr/>
      <dgm:t>
        <a:bodyPr/>
        <a:lstStyle/>
        <a:p>
          <a:r>
            <a:rPr lang="es-CR" dirty="0" smtClean="0"/>
            <a:t>Requisito 4</a:t>
          </a:r>
          <a:endParaRPr lang="es-CR" dirty="0"/>
        </a:p>
      </dgm:t>
    </dgm:pt>
    <dgm:pt modelId="{0FEE02C0-C7A6-4180-8696-5D03C46E7A7E}" type="parTrans" cxnId="{F5CDBC4A-EB04-4550-A217-328B9C5BE7FB}">
      <dgm:prSet/>
      <dgm:spPr/>
      <dgm:t>
        <a:bodyPr/>
        <a:lstStyle/>
        <a:p>
          <a:endParaRPr lang="es-CR"/>
        </a:p>
      </dgm:t>
    </dgm:pt>
    <dgm:pt modelId="{C6B1C902-024A-4138-8E5F-FD41ED668330}" type="sibTrans" cxnId="{F5CDBC4A-EB04-4550-A217-328B9C5BE7FB}">
      <dgm:prSet/>
      <dgm:spPr/>
      <dgm:t>
        <a:bodyPr/>
        <a:lstStyle/>
        <a:p>
          <a:endParaRPr lang="es-CR"/>
        </a:p>
      </dgm:t>
    </dgm:pt>
    <dgm:pt modelId="{2171BEE0-981D-43AF-8E0F-0A6AACB2775D}">
      <dgm:prSet/>
      <dgm:spPr/>
      <dgm:t>
        <a:bodyPr/>
        <a:lstStyle/>
        <a:p>
          <a:pPr algn="just"/>
          <a:r>
            <a:rPr lang="es-ES" dirty="0" smtClean="0"/>
            <a:t>Transcripción de todos los artículos vigentes de sus estatutos, en los que se detallen los requisitos que se deben cumplir para acordar modificaciones a los mismos, entre ellos la cantidad de asociados que deben estar presentes en la asamblea de asociados, la cantidad de votos para aprobar el cambio de estatutos. </a:t>
          </a:r>
          <a:endParaRPr lang="es-CR" dirty="0"/>
        </a:p>
      </dgm:t>
    </dgm:pt>
    <dgm:pt modelId="{98EDF65A-2948-4B1A-BD00-7F7406D5AA10}" type="parTrans" cxnId="{4E775F80-8C95-482A-8AA7-8BC7670C9AB5}">
      <dgm:prSet/>
      <dgm:spPr/>
      <dgm:t>
        <a:bodyPr/>
        <a:lstStyle/>
        <a:p>
          <a:endParaRPr lang="es-CR"/>
        </a:p>
      </dgm:t>
    </dgm:pt>
    <dgm:pt modelId="{8B795744-15B9-4605-B4FB-ADD48AC987E8}" type="sibTrans" cxnId="{4E775F80-8C95-482A-8AA7-8BC7670C9AB5}">
      <dgm:prSet/>
      <dgm:spPr/>
      <dgm:t>
        <a:bodyPr/>
        <a:lstStyle/>
        <a:p>
          <a:endParaRPr lang="es-CR"/>
        </a:p>
      </dgm:t>
    </dgm:pt>
    <dgm:pt modelId="{BBDAD493-106F-417D-99FF-6DFFD5A07578}">
      <dgm:prSet/>
      <dgm:spPr/>
      <dgm:t>
        <a:bodyPr/>
        <a:lstStyle/>
        <a:p>
          <a:r>
            <a:rPr lang="es-CR" dirty="0" smtClean="0"/>
            <a:t>Requisito 5</a:t>
          </a:r>
          <a:endParaRPr lang="es-CR" dirty="0"/>
        </a:p>
      </dgm:t>
    </dgm:pt>
    <dgm:pt modelId="{077F9E60-8F77-4AA2-8B2A-DAE19F1C5FBA}" type="parTrans" cxnId="{0D086039-7920-4B1E-B0D0-3CDE7313572A}">
      <dgm:prSet/>
      <dgm:spPr/>
      <dgm:t>
        <a:bodyPr/>
        <a:lstStyle/>
        <a:p>
          <a:endParaRPr lang="es-CR"/>
        </a:p>
      </dgm:t>
    </dgm:pt>
    <dgm:pt modelId="{2E3A6FF3-B333-4D4B-BEF5-0507EC9910FD}" type="sibTrans" cxnId="{0D086039-7920-4B1E-B0D0-3CDE7313572A}">
      <dgm:prSet/>
      <dgm:spPr/>
      <dgm:t>
        <a:bodyPr/>
        <a:lstStyle/>
        <a:p>
          <a:endParaRPr lang="es-CR"/>
        </a:p>
      </dgm:t>
    </dgm:pt>
    <dgm:pt modelId="{1AD073F0-9C3B-4242-A6BC-8FA9E702164E}">
      <dgm:prSet/>
      <dgm:spPr/>
      <dgm:t>
        <a:bodyPr/>
        <a:lstStyle/>
        <a:p>
          <a:pPr algn="just"/>
          <a:r>
            <a:rPr lang="es-ES" dirty="0" smtClean="0"/>
            <a:t>Cuando se trate de un cambio integral de los estatutos, debe presentarse  copia del acta de la asamblea en que fueron aprobadas todas las modificaciones y copia de los estatutos anteriores.</a:t>
          </a:r>
          <a:endParaRPr lang="es-CR" dirty="0"/>
        </a:p>
      </dgm:t>
    </dgm:pt>
    <dgm:pt modelId="{FFCB1CF8-9CEB-414B-9D6F-179AE2006EB0}" type="parTrans" cxnId="{39D79977-1F1B-463C-957C-D67B4618E3E7}">
      <dgm:prSet/>
      <dgm:spPr/>
      <dgm:t>
        <a:bodyPr/>
        <a:lstStyle/>
        <a:p>
          <a:endParaRPr lang="es-CR"/>
        </a:p>
      </dgm:t>
    </dgm:pt>
    <dgm:pt modelId="{348E1F64-0CCC-40DC-BA87-40207E13D4D3}" type="sibTrans" cxnId="{39D79977-1F1B-463C-957C-D67B4618E3E7}">
      <dgm:prSet/>
      <dgm:spPr/>
      <dgm:t>
        <a:bodyPr/>
        <a:lstStyle/>
        <a:p>
          <a:endParaRPr lang="es-CR"/>
        </a:p>
      </dgm:t>
    </dgm:pt>
    <dgm:pt modelId="{62523907-43DD-4F0A-8692-332C56D8DFA5}" type="pres">
      <dgm:prSet presAssocID="{B0ABCE7B-DCA5-4E0D-9D07-ECF5987431AD}" presName="linearFlow" presStyleCnt="0">
        <dgm:presLayoutVars>
          <dgm:dir/>
          <dgm:animLvl val="lvl"/>
          <dgm:resizeHandles val="exact"/>
        </dgm:presLayoutVars>
      </dgm:prSet>
      <dgm:spPr/>
      <dgm:t>
        <a:bodyPr/>
        <a:lstStyle/>
        <a:p>
          <a:endParaRPr lang="es-CR"/>
        </a:p>
      </dgm:t>
    </dgm:pt>
    <dgm:pt modelId="{05D41D90-2248-4906-AA24-0FADEB1E0FE6}" type="pres">
      <dgm:prSet presAssocID="{7F106ED5-8D47-49D5-9E27-62A1FDE807C2}" presName="composite" presStyleCnt="0"/>
      <dgm:spPr/>
    </dgm:pt>
    <dgm:pt modelId="{FFFB7E22-B993-447E-85C1-6C912F13843B}" type="pres">
      <dgm:prSet presAssocID="{7F106ED5-8D47-49D5-9E27-62A1FDE807C2}" presName="parentText" presStyleLbl="alignNode1" presStyleIdx="0" presStyleCnt="5">
        <dgm:presLayoutVars>
          <dgm:chMax val="1"/>
          <dgm:bulletEnabled val="1"/>
        </dgm:presLayoutVars>
      </dgm:prSet>
      <dgm:spPr/>
      <dgm:t>
        <a:bodyPr/>
        <a:lstStyle/>
        <a:p>
          <a:endParaRPr lang="es-CR"/>
        </a:p>
      </dgm:t>
    </dgm:pt>
    <dgm:pt modelId="{67016EEB-BB1B-45FC-B9A1-6300F9F95698}" type="pres">
      <dgm:prSet presAssocID="{7F106ED5-8D47-49D5-9E27-62A1FDE807C2}" presName="descendantText" presStyleLbl="alignAcc1" presStyleIdx="0" presStyleCnt="5" custLinFactNeighborY="2391">
        <dgm:presLayoutVars>
          <dgm:bulletEnabled val="1"/>
        </dgm:presLayoutVars>
      </dgm:prSet>
      <dgm:spPr/>
      <dgm:t>
        <a:bodyPr/>
        <a:lstStyle/>
        <a:p>
          <a:endParaRPr lang="es-CR"/>
        </a:p>
      </dgm:t>
    </dgm:pt>
    <dgm:pt modelId="{B4DC71AA-998E-42A8-BD2B-AFB00B8635F6}" type="pres">
      <dgm:prSet presAssocID="{90EFC723-412D-46FA-B375-B26C887DC950}" presName="sp" presStyleCnt="0"/>
      <dgm:spPr/>
    </dgm:pt>
    <dgm:pt modelId="{5670C68B-4FBF-4C39-ADCC-BD5FFC85048B}" type="pres">
      <dgm:prSet presAssocID="{AAA59F44-B0B9-4A6A-AEEB-737912D5B21C}" presName="composite" presStyleCnt="0"/>
      <dgm:spPr/>
    </dgm:pt>
    <dgm:pt modelId="{5488EF6E-B387-4D9C-B05F-0B36A978A948}" type="pres">
      <dgm:prSet presAssocID="{AAA59F44-B0B9-4A6A-AEEB-737912D5B21C}" presName="parentText" presStyleLbl="alignNode1" presStyleIdx="1" presStyleCnt="5">
        <dgm:presLayoutVars>
          <dgm:chMax val="1"/>
          <dgm:bulletEnabled val="1"/>
        </dgm:presLayoutVars>
      </dgm:prSet>
      <dgm:spPr/>
      <dgm:t>
        <a:bodyPr/>
        <a:lstStyle/>
        <a:p>
          <a:endParaRPr lang="es-CR"/>
        </a:p>
      </dgm:t>
    </dgm:pt>
    <dgm:pt modelId="{6DBA649B-0D1F-4BFD-91C1-7FD0B0EE8A2A}" type="pres">
      <dgm:prSet presAssocID="{AAA59F44-B0B9-4A6A-AEEB-737912D5B21C}" presName="descendantText" presStyleLbl="alignAcc1" presStyleIdx="1" presStyleCnt="5">
        <dgm:presLayoutVars>
          <dgm:bulletEnabled val="1"/>
        </dgm:presLayoutVars>
      </dgm:prSet>
      <dgm:spPr/>
      <dgm:t>
        <a:bodyPr/>
        <a:lstStyle/>
        <a:p>
          <a:endParaRPr lang="es-CR"/>
        </a:p>
      </dgm:t>
    </dgm:pt>
    <dgm:pt modelId="{1B138C6E-2E81-4744-A39A-5843C5230B21}" type="pres">
      <dgm:prSet presAssocID="{51AB652E-0583-4401-9517-0861BD33DC6D}" presName="sp" presStyleCnt="0"/>
      <dgm:spPr/>
    </dgm:pt>
    <dgm:pt modelId="{C1182F53-AD75-4655-B47A-0A8D9002FFD6}" type="pres">
      <dgm:prSet presAssocID="{9C66621D-50C7-4605-8809-735386CF6B4C}" presName="composite" presStyleCnt="0"/>
      <dgm:spPr/>
    </dgm:pt>
    <dgm:pt modelId="{239691FC-2381-4BEB-A49F-8E66497A00E0}" type="pres">
      <dgm:prSet presAssocID="{9C66621D-50C7-4605-8809-735386CF6B4C}" presName="parentText" presStyleLbl="alignNode1" presStyleIdx="2" presStyleCnt="5">
        <dgm:presLayoutVars>
          <dgm:chMax val="1"/>
          <dgm:bulletEnabled val="1"/>
        </dgm:presLayoutVars>
      </dgm:prSet>
      <dgm:spPr/>
      <dgm:t>
        <a:bodyPr/>
        <a:lstStyle/>
        <a:p>
          <a:endParaRPr lang="es-CR"/>
        </a:p>
      </dgm:t>
    </dgm:pt>
    <dgm:pt modelId="{287DC880-31AA-415F-BF41-50A544B10AD0}" type="pres">
      <dgm:prSet presAssocID="{9C66621D-50C7-4605-8809-735386CF6B4C}" presName="descendantText" presStyleLbl="alignAcc1" presStyleIdx="2" presStyleCnt="5">
        <dgm:presLayoutVars>
          <dgm:bulletEnabled val="1"/>
        </dgm:presLayoutVars>
      </dgm:prSet>
      <dgm:spPr/>
      <dgm:t>
        <a:bodyPr/>
        <a:lstStyle/>
        <a:p>
          <a:endParaRPr lang="es-CR"/>
        </a:p>
      </dgm:t>
    </dgm:pt>
    <dgm:pt modelId="{D4D7E05B-5E25-48C2-BE23-8A1CE0B662B2}" type="pres">
      <dgm:prSet presAssocID="{159EE253-E07E-4492-AECC-396A4020DB14}" presName="sp" presStyleCnt="0"/>
      <dgm:spPr/>
    </dgm:pt>
    <dgm:pt modelId="{776AE60B-465B-4B25-8EDB-E9AE69F03FF2}" type="pres">
      <dgm:prSet presAssocID="{1AA4A3D2-CECE-4D21-988A-585A2C697204}" presName="composite" presStyleCnt="0"/>
      <dgm:spPr/>
    </dgm:pt>
    <dgm:pt modelId="{F4A143D2-B1C6-4292-8298-4233E2F7D44B}" type="pres">
      <dgm:prSet presAssocID="{1AA4A3D2-CECE-4D21-988A-585A2C697204}" presName="parentText" presStyleLbl="alignNode1" presStyleIdx="3" presStyleCnt="5">
        <dgm:presLayoutVars>
          <dgm:chMax val="1"/>
          <dgm:bulletEnabled val="1"/>
        </dgm:presLayoutVars>
      </dgm:prSet>
      <dgm:spPr/>
      <dgm:t>
        <a:bodyPr/>
        <a:lstStyle/>
        <a:p>
          <a:endParaRPr lang="es-CR"/>
        </a:p>
      </dgm:t>
    </dgm:pt>
    <dgm:pt modelId="{53A44867-974C-41E3-B6A6-648E6C891E8A}" type="pres">
      <dgm:prSet presAssocID="{1AA4A3D2-CECE-4D21-988A-585A2C697204}" presName="descendantText" presStyleLbl="alignAcc1" presStyleIdx="3" presStyleCnt="5">
        <dgm:presLayoutVars>
          <dgm:bulletEnabled val="1"/>
        </dgm:presLayoutVars>
      </dgm:prSet>
      <dgm:spPr/>
      <dgm:t>
        <a:bodyPr/>
        <a:lstStyle/>
        <a:p>
          <a:endParaRPr lang="es-CR"/>
        </a:p>
      </dgm:t>
    </dgm:pt>
    <dgm:pt modelId="{6549E826-946C-45D2-83C8-942E2DD7F190}" type="pres">
      <dgm:prSet presAssocID="{C6B1C902-024A-4138-8E5F-FD41ED668330}" presName="sp" presStyleCnt="0"/>
      <dgm:spPr/>
    </dgm:pt>
    <dgm:pt modelId="{F93FBB74-82FA-413F-9106-5FDB0B11251E}" type="pres">
      <dgm:prSet presAssocID="{BBDAD493-106F-417D-99FF-6DFFD5A07578}" presName="composite" presStyleCnt="0"/>
      <dgm:spPr/>
    </dgm:pt>
    <dgm:pt modelId="{5C1038FE-6C3D-4EB2-B2F8-E289C607DE6F}" type="pres">
      <dgm:prSet presAssocID="{BBDAD493-106F-417D-99FF-6DFFD5A07578}" presName="parentText" presStyleLbl="alignNode1" presStyleIdx="4" presStyleCnt="5">
        <dgm:presLayoutVars>
          <dgm:chMax val="1"/>
          <dgm:bulletEnabled val="1"/>
        </dgm:presLayoutVars>
      </dgm:prSet>
      <dgm:spPr/>
      <dgm:t>
        <a:bodyPr/>
        <a:lstStyle/>
        <a:p>
          <a:endParaRPr lang="es-CR"/>
        </a:p>
      </dgm:t>
    </dgm:pt>
    <dgm:pt modelId="{3E014C0B-48F0-4C0C-A4FE-F8B37A18B3FA}" type="pres">
      <dgm:prSet presAssocID="{BBDAD493-106F-417D-99FF-6DFFD5A07578}" presName="descendantText" presStyleLbl="alignAcc1" presStyleIdx="4" presStyleCnt="5">
        <dgm:presLayoutVars>
          <dgm:bulletEnabled val="1"/>
        </dgm:presLayoutVars>
      </dgm:prSet>
      <dgm:spPr/>
      <dgm:t>
        <a:bodyPr/>
        <a:lstStyle/>
        <a:p>
          <a:endParaRPr lang="es-CR"/>
        </a:p>
      </dgm:t>
    </dgm:pt>
  </dgm:ptLst>
  <dgm:cxnLst>
    <dgm:cxn modelId="{5CF27974-43FC-4DD7-8A4F-7EE2FCB7A226}" srcId="{B0ABCE7B-DCA5-4E0D-9D07-ECF5987431AD}" destId="{9C66621D-50C7-4605-8809-735386CF6B4C}" srcOrd="2" destOrd="0" parTransId="{0A390185-CA97-465B-85D0-EBCC94D9FC5F}" sibTransId="{159EE253-E07E-4492-AECC-396A4020DB14}"/>
    <dgm:cxn modelId="{0D086039-7920-4B1E-B0D0-3CDE7313572A}" srcId="{B0ABCE7B-DCA5-4E0D-9D07-ECF5987431AD}" destId="{BBDAD493-106F-417D-99FF-6DFFD5A07578}" srcOrd="4" destOrd="0" parTransId="{077F9E60-8F77-4AA2-8B2A-DAE19F1C5FBA}" sibTransId="{2E3A6FF3-B333-4D4B-BEF5-0507EC9910FD}"/>
    <dgm:cxn modelId="{E89EC547-1630-4771-B9C4-712DB34096C1}" srcId="{AAA59F44-B0B9-4A6A-AEEB-737912D5B21C}" destId="{DE534B2F-3072-49A3-B606-71687257C675}" srcOrd="0" destOrd="0" parTransId="{54EB2E22-D8B7-4666-B251-B12FE3CFA2E9}" sibTransId="{41B100B8-DFC9-432F-B31D-E63D447FE1B0}"/>
    <dgm:cxn modelId="{4E775F80-8C95-482A-8AA7-8BC7670C9AB5}" srcId="{1AA4A3D2-CECE-4D21-988A-585A2C697204}" destId="{2171BEE0-981D-43AF-8E0F-0A6AACB2775D}" srcOrd="0" destOrd="0" parTransId="{98EDF65A-2948-4B1A-BD00-7F7406D5AA10}" sibTransId="{8B795744-15B9-4605-B4FB-ADD48AC987E8}"/>
    <dgm:cxn modelId="{243A91B7-FE6F-4BA0-9B42-2125AD2DB0DD}" type="presOf" srcId="{B0ABCE7B-DCA5-4E0D-9D07-ECF5987431AD}" destId="{62523907-43DD-4F0A-8692-332C56D8DFA5}" srcOrd="0" destOrd="0" presId="urn:microsoft.com/office/officeart/2005/8/layout/chevron2"/>
    <dgm:cxn modelId="{B454451E-2BBC-48B0-ADBC-A451AB88C26A}" type="presOf" srcId="{AAA59F44-B0B9-4A6A-AEEB-737912D5B21C}" destId="{5488EF6E-B387-4D9C-B05F-0B36A978A948}" srcOrd="0" destOrd="0" presId="urn:microsoft.com/office/officeart/2005/8/layout/chevron2"/>
    <dgm:cxn modelId="{5080EF94-F629-484C-BC92-D707C74F1529}" type="presOf" srcId="{1AA4A3D2-CECE-4D21-988A-585A2C697204}" destId="{F4A143D2-B1C6-4292-8298-4233E2F7D44B}" srcOrd="0" destOrd="0" presId="urn:microsoft.com/office/officeart/2005/8/layout/chevron2"/>
    <dgm:cxn modelId="{129D1BF8-A25B-4FB5-9F76-57C215B1FB18}" type="presOf" srcId="{6DA6EDC9-6738-483A-B86B-5C2534855006}" destId="{287DC880-31AA-415F-BF41-50A544B10AD0}" srcOrd="0" destOrd="0" presId="urn:microsoft.com/office/officeart/2005/8/layout/chevron2"/>
    <dgm:cxn modelId="{F1D7E23F-1C21-4EEF-8134-460FC8F19AD9}" type="presOf" srcId="{1F83D080-DE3D-4132-BBA8-59C4132CEF44}" destId="{67016EEB-BB1B-45FC-B9A1-6300F9F95698}" srcOrd="0" destOrd="0" presId="urn:microsoft.com/office/officeart/2005/8/layout/chevron2"/>
    <dgm:cxn modelId="{F8695B24-A5AB-4D65-8FD4-BCA30A84BFBE}" type="presOf" srcId="{7F106ED5-8D47-49D5-9E27-62A1FDE807C2}" destId="{FFFB7E22-B993-447E-85C1-6C912F13843B}" srcOrd="0" destOrd="0" presId="urn:microsoft.com/office/officeart/2005/8/layout/chevron2"/>
    <dgm:cxn modelId="{1505E44F-FAEB-4015-A5A7-17C451DC3E09}" type="presOf" srcId="{2171BEE0-981D-43AF-8E0F-0A6AACB2775D}" destId="{53A44867-974C-41E3-B6A6-648E6C891E8A}" srcOrd="0" destOrd="0" presId="urn:microsoft.com/office/officeart/2005/8/layout/chevron2"/>
    <dgm:cxn modelId="{12B66ADB-A681-47BD-9DEA-4F31BC42252E}" type="presOf" srcId="{BBDAD493-106F-417D-99FF-6DFFD5A07578}" destId="{5C1038FE-6C3D-4EB2-B2F8-E289C607DE6F}" srcOrd="0" destOrd="0" presId="urn:microsoft.com/office/officeart/2005/8/layout/chevron2"/>
    <dgm:cxn modelId="{D4E4CC68-43D0-4B77-B9B2-F2A66AF12FFF}" srcId="{9C66621D-50C7-4605-8809-735386CF6B4C}" destId="{6DA6EDC9-6738-483A-B86B-5C2534855006}" srcOrd="0" destOrd="0" parTransId="{6F9788C9-108B-44F7-92D2-635D59EBAC25}" sibTransId="{21412A29-2C74-44B6-BF7B-AB6B93A81883}"/>
    <dgm:cxn modelId="{0E7AAC71-3D08-4247-BA6A-2B787B643A0D}" srcId="{B0ABCE7B-DCA5-4E0D-9D07-ECF5987431AD}" destId="{AAA59F44-B0B9-4A6A-AEEB-737912D5B21C}" srcOrd="1" destOrd="0" parTransId="{F2FA93C2-45F7-49E5-84DE-AFAE9396C902}" sibTransId="{51AB652E-0583-4401-9517-0861BD33DC6D}"/>
    <dgm:cxn modelId="{39D79977-1F1B-463C-957C-D67B4618E3E7}" srcId="{BBDAD493-106F-417D-99FF-6DFFD5A07578}" destId="{1AD073F0-9C3B-4242-A6BC-8FA9E702164E}" srcOrd="0" destOrd="0" parTransId="{FFCB1CF8-9CEB-414B-9D6F-179AE2006EB0}" sibTransId="{348E1F64-0CCC-40DC-BA87-40207E13D4D3}"/>
    <dgm:cxn modelId="{EE18B5BB-E8AA-4D59-BC5E-114A132370AD}" type="presOf" srcId="{1AD073F0-9C3B-4242-A6BC-8FA9E702164E}" destId="{3E014C0B-48F0-4C0C-A4FE-F8B37A18B3FA}" srcOrd="0" destOrd="0" presId="urn:microsoft.com/office/officeart/2005/8/layout/chevron2"/>
    <dgm:cxn modelId="{7838062D-5360-4AD9-8B02-6147646E82DC}" srcId="{7F106ED5-8D47-49D5-9E27-62A1FDE807C2}" destId="{1F83D080-DE3D-4132-BBA8-59C4132CEF44}" srcOrd="0" destOrd="0" parTransId="{7DD4F594-5FF0-4CA3-9755-118F48F9C82B}" sibTransId="{8A885493-CDA8-42E8-8D87-5A10B08ACEDF}"/>
    <dgm:cxn modelId="{57A13582-5193-4816-B839-CCD3EF180EED}" type="presOf" srcId="{9C66621D-50C7-4605-8809-735386CF6B4C}" destId="{239691FC-2381-4BEB-A49F-8E66497A00E0}" srcOrd="0" destOrd="0" presId="urn:microsoft.com/office/officeart/2005/8/layout/chevron2"/>
    <dgm:cxn modelId="{F5CDBC4A-EB04-4550-A217-328B9C5BE7FB}" srcId="{B0ABCE7B-DCA5-4E0D-9D07-ECF5987431AD}" destId="{1AA4A3D2-CECE-4D21-988A-585A2C697204}" srcOrd="3" destOrd="0" parTransId="{0FEE02C0-C7A6-4180-8696-5D03C46E7A7E}" sibTransId="{C6B1C902-024A-4138-8E5F-FD41ED668330}"/>
    <dgm:cxn modelId="{2BCA0D2D-8617-4A47-8D25-DB648E75F491}" srcId="{B0ABCE7B-DCA5-4E0D-9D07-ECF5987431AD}" destId="{7F106ED5-8D47-49D5-9E27-62A1FDE807C2}" srcOrd="0" destOrd="0" parTransId="{C3CD283F-E1CA-4E18-816E-D739F2CE9E97}" sibTransId="{90EFC723-412D-46FA-B375-B26C887DC950}"/>
    <dgm:cxn modelId="{8E3ED30B-0C48-4E67-8AF3-D75D19DEB5E8}" type="presOf" srcId="{DE534B2F-3072-49A3-B606-71687257C675}" destId="{6DBA649B-0D1F-4BFD-91C1-7FD0B0EE8A2A}" srcOrd="0" destOrd="0" presId="urn:microsoft.com/office/officeart/2005/8/layout/chevron2"/>
    <dgm:cxn modelId="{8FDA2CB3-6EC9-480E-A055-78D4540B2859}" type="presParOf" srcId="{62523907-43DD-4F0A-8692-332C56D8DFA5}" destId="{05D41D90-2248-4906-AA24-0FADEB1E0FE6}" srcOrd="0" destOrd="0" presId="urn:microsoft.com/office/officeart/2005/8/layout/chevron2"/>
    <dgm:cxn modelId="{A44BB3AF-DE8C-439B-AC2E-B080841095BC}" type="presParOf" srcId="{05D41D90-2248-4906-AA24-0FADEB1E0FE6}" destId="{FFFB7E22-B993-447E-85C1-6C912F13843B}" srcOrd="0" destOrd="0" presId="urn:microsoft.com/office/officeart/2005/8/layout/chevron2"/>
    <dgm:cxn modelId="{F033B553-437A-453A-B266-A23601279DF1}" type="presParOf" srcId="{05D41D90-2248-4906-AA24-0FADEB1E0FE6}" destId="{67016EEB-BB1B-45FC-B9A1-6300F9F95698}" srcOrd="1" destOrd="0" presId="urn:microsoft.com/office/officeart/2005/8/layout/chevron2"/>
    <dgm:cxn modelId="{A25B50A3-9E27-483F-BD32-7618368C2AB9}" type="presParOf" srcId="{62523907-43DD-4F0A-8692-332C56D8DFA5}" destId="{B4DC71AA-998E-42A8-BD2B-AFB00B8635F6}" srcOrd="1" destOrd="0" presId="urn:microsoft.com/office/officeart/2005/8/layout/chevron2"/>
    <dgm:cxn modelId="{F55D9CE3-9724-4FA5-88A2-27B46061A971}" type="presParOf" srcId="{62523907-43DD-4F0A-8692-332C56D8DFA5}" destId="{5670C68B-4FBF-4C39-ADCC-BD5FFC85048B}" srcOrd="2" destOrd="0" presId="urn:microsoft.com/office/officeart/2005/8/layout/chevron2"/>
    <dgm:cxn modelId="{C6CB9888-5D94-434E-A549-66DC396BDB32}" type="presParOf" srcId="{5670C68B-4FBF-4C39-ADCC-BD5FFC85048B}" destId="{5488EF6E-B387-4D9C-B05F-0B36A978A948}" srcOrd="0" destOrd="0" presId="urn:microsoft.com/office/officeart/2005/8/layout/chevron2"/>
    <dgm:cxn modelId="{CB057B7B-E6B9-4AE3-B3F8-7B6E2BAC74F5}" type="presParOf" srcId="{5670C68B-4FBF-4C39-ADCC-BD5FFC85048B}" destId="{6DBA649B-0D1F-4BFD-91C1-7FD0B0EE8A2A}" srcOrd="1" destOrd="0" presId="urn:microsoft.com/office/officeart/2005/8/layout/chevron2"/>
    <dgm:cxn modelId="{3CECDA99-2868-478C-81F1-730820EF9672}" type="presParOf" srcId="{62523907-43DD-4F0A-8692-332C56D8DFA5}" destId="{1B138C6E-2E81-4744-A39A-5843C5230B21}" srcOrd="3" destOrd="0" presId="urn:microsoft.com/office/officeart/2005/8/layout/chevron2"/>
    <dgm:cxn modelId="{D7B13827-824E-48B1-B0EC-72411CFFCD28}" type="presParOf" srcId="{62523907-43DD-4F0A-8692-332C56D8DFA5}" destId="{C1182F53-AD75-4655-B47A-0A8D9002FFD6}" srcOrd="4" destOrd="0" presId="urn:microsoft.com/office/officeart/2005/8/layout/chevron2"/>
    <dgm:cxn modelId="{1C943F5C-F2F0-463E-8AE5-733FD40DFD83}" type="presParOf" srcId="{C1182F53-AD75-4655-B47A-0A8D9002FFD6}" destId="{239691FC-2381-4BEB-A49F-8E66497A00E0}" srcOrd="0" destOrd="0" presId="urn:microsoft.com/office/officeart/2005/8/layout/chevron2"/>
    <dgm:cxn modelId="{25906036-0B73-4770-8CA9-A503F7C30684}" type="presParOf" srcId="{C1182F53-AD75-4655-B47A-0A8D9002FFD6}" destId="{287DC880-31AA-415F-BF41-50A544B10AD0}" srcOrd="1" destOrd="0" presId="urn:microsoft.com/office/officeart/2005/8/layout/chevron2"/>
    <dgm:cxn modelId="{CE89F353-F94F-4580-A37C-0FE89CA3CD94}" type="presParOf" srcId="{62523907-43DD-4F0A-8692-332C56D8DFA5}" destId="{D4D7E05B-5E25-48C2-BE23-8A1CE0B662B2}" srcOrd="5" destOrd="0" presId="urn:microsoft.com/office/officeart/2005/8/layout/chevron2"/>
    <dgm:cxn modelId="{9C9D2363-6E01-4A7F-8901-8916696FDFB2}" type="presParOf" srcId="{62523907-43DD-4F0A-8692-332C56D8DFA5}" destId="{776AE60B-465B-4B25-8EDB-E9AE69F03FF2}" srcOrd="6" destOrd="0" presId="urn:microsoft.com/office/officeart/2005/8/layout/chevron2"/>
    <dgm:cxn modelId="{AB2C349F-2C30-4680-99B4-C6D9B99FFB86}" type="presParOf" srcId="{776AE60B-465B-4B25-8EDB-E9AE69F03FF2}" destId="{F4A143D2-B1C6-4292-8298-4233E2F7D44B}" srcOrd="0" destOrd="0" presId="urn:microsoft.com/office/officeart/2005/8/layout/chevron2"/>
    <dgm:cxn modelId="{FF65D71D-200E-46DE-AD42-64B0E3ED15C6}" type="presParOf" srcId="{776AE60B-465B-4B25-8EDB-E9AE69F03FF2}" destId="{53A44867-974C-41E3-B6A6-648E6C891E8A}" srcOrd="1" destOrd="0" presId="urn:microsoft.com/office/officeart/2005/8/layout/chevron2"/>
    <dgm:cxn modelId="{ED0B3DAF-073C-4796-9074-2DCCF2148C54}" type="presParOf" srcId="{62523907-43DD-4F0A-8692-332C56D8DFA5}" destId="{6549E826-946C-45D2-83C8-942E2DD7F190}" srcOrd="7" destOrd="0" presId="urn:microsoft.com/office/officeart/2005/8/layout/chevron2"/>
    <dgm:cxn modelId="{6A9627E6-473C-465C-8348-9A42B371623C}" type="presParOf" srcId="{62523907-43DD-4F0A-8692-332C56D8DFA5}" destId="{F93FBB74-82FA-413F-9106-5FDB0B11251E}" srcOrd="8" destOrd="0" presId="urn:microsoft.com/office/officeart/2005/8/layout/chevron2"/>
    <dgm:cxn modelId="{8777F4A4-32DB-4CA1-BE7C-CB078C5ABEA4}" type="presParOf" srcId="{F93FBB74-82FA-413F-9106-5FDB0B11251E}" destId="{5C1038FE-6C3D-4EB2-B2F8-E289C607DE6F}" srcOrd="0" destOrd="0" presId="urn:microsoft.com/office/officeart/2005/8/layout/chevron2"/>
    <dgm:cxn modelId="{D2BF2918-7F89-4E60-B240-AF8C5034D255}" type="presParOf" srcId="{F93FBB74-82FA-413F-9106-5FDB0B11251E}" destId="{3E014C0B-48F0-4C0C-A4FE-F8B37A18B3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Certificación inscripción reforma estatuto</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No aportación de la certificación emitida por el Ministerio de Trabajo y Seguridad Social, de la inscripción ante dicho ente de las reformas aprobadas por la SUGEF, por lo que las nuevas solicitudes que presente la entidad se suspenden en aplicación del principio jurídico de tracto sucesivo.</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Reformas no aprobadas</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En casos más complejos, se ha detectado reformas al estatuto social que no fueron sometidas a la aprobación por parte de la SUGEF y que se inscribieron ante el Ministerio de Trabajo y Seguridad Social, en contradicción de lo establecido en el Artículo 10 de la Ley 7391. Lo anterior obliga a requerir las certificaciones de las inscripciones ante el Ministerio de Trabajo, de las reformas no conocidas por la SUGEF, con el fin de proceder a reconstruir la versión vigente del estatuto social del ente cooperativo.</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2"/>
      <dgm:spPr/>
      <dgm:t>
        <a:bodyPr/>
        <a:lstStyle/>
        <a:p>
          <a:endParaRPr lang="es-CR"/>
        </a:p>
      </dgm:t>
    </dgm:pt>
    <dgm:pt modelId="{75D1E576-A995-4F82-9B84-E32081F438E6}" type="pres">
      <dgm:prSet presAssocID="{248ADB9B-A683-480B-878A-F2316789BB6E}" presName="parentText" presStyleLbl="node1" presStyleIdx="0" presStyleCnt="2">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2">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2"/>
      <dgm:spPr/>
      <dgm:t>
        <a:bodyPr/>
        <a:lstStyle/>
        <a:p>
          <a:endParaRPr lang="es-CR"/>
        </a:p>
      </dgm:t>
    </dgm:pt>
    <dgm:pt modelId="{C9074CF6-49F7-4C51-8CD3-9F4725B8A6FD}" type="pres">
      <dgm:prSet presAssocID="{2D9289FA-C223-426A-9D51-C35F88FF0281}" presName="parentText" presStyleLbl="node1" presStyleIdx="1" presStyleCnt="2">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2" custLinFactNeighborY="20370">
        <dgm:presLayoutVars>
          <dgm:bulletEnabled val="1"/>
        </dgm:presLayoutVars>
      </dgm:prSet>
      <dgm:spPr/>
      <dgm:t>
        <a:bodyPr/>
        <a:lstStyle/>
        <a:p>
          <a:endParaRPr lang="es-CR"/>
        </a:p>
      </dgm:t>
    </dgm:pt>
  </dgm:ptLst>
  <dgm:cxnLst>
    <dgm:cxn modelId="{7BD2604F-91D8-4CDD-B026-0349C9598989}" type="presOf" srcId="{47107100-D809-4FC6-91FA-104174BCBAE5}" destId="{851BD4DD-15AE-4D7A-B88D-CAC8DEC88552}" srcOrd="0" destOrd="0" presId="urn:microsoft.com/office/officeart/2005/8/layout/list1"/>
    <dgm:cxn modelId="{2111579D-32C5-4B2D-B4DC-0E2BB480EE84}" srcId="{248ADB9B-A683-480B-878A-F2316789BB6E}" destId="{47107100-D809-4FC6-91FA-104174BCBAE5}" srcOrd="0" destOrd="0" parTransId="{D359696D-C82D-4613-9CDD-BDA782370B0A}" sibTransId="{110E7670-5414-49A0-B1D4-A7F994788366}"/>
    <dgm:cxn modelId="{45D51302-DC95-4E7A-9B36-59146EE4DC16}" type="presOf" srcId="{F78A661A-A6C8-4925-ABEB-0F65F9CE2D4B}" destId="{7C83530F-12CB-4F55-877E-66F50FB1937C}" srcOrd="0" destOrd="0" presId="urn:microsoft.com/office/officeart/2005/8/layout/list1"/>
    <dgm:cxn modelId="{A7849FED-61AC-40FA-AF2F-C6C78B9724B1}" srcId="{2D9289FA-C223-426A-9D51-C35F88FF0281}" destId="{F78A661A-A6C8-4925-ABEB-0F65F9CE2D4B}" srcOrd="0" destOrd="0" parTransId="{12C3FBD2-BB7F-4D1B-99F6-5C9A052F92E0}" sibTransId="{2FE23C15-AFEE-4F69-9D91-AFABB2F23FF6}"/>
    <dgm:cxn modelId="{064919CF-6FDD-49DE-8259-C9C1DE66E5BC}" type="presOf" srcId="{2D9289FA-C223-426A-9D51-C35F88FF0281}" destId="{C9074CF6-49F7-4C51-8CD3-9F4725B8A6FD}" srcOrd="1" destOrd="0" presId="urn:microsoft.com/office/officeart/2005/8/layout/list1"/>
    <dgm:cxn modelId="{72309E6A-098B-4A94-9530-06DC088ACD71}" srcId="{D37B1421-89C9-4B9C-9D59-81902C59F21D}" destId="{2D9289FA-C223-426A-9D51-C35F88FF0281}" srcOrd="1" destOrd="0" parTransId="{C4F671CF-5E63-441A-A8F4-3B3273384D06}" sibTransId="{887EB278-0080-48F1-A652-DEC97DC23023}"/>
    <dgm:cxn modelId="{C30F5B17-E52B-4528-8095-1D7142A99898}" type="presOf" srcId="{2D9289FA-C223-426A-9D51-C35F88FF0281}" destId="{3703B3FB-D4F7-4049-B4E6-D254EF924A8B}" srcOrd="0" destOrd="0" presId="urn:microsoft.com/office/officeart/2005/8/layout/list1"/>
    <dgm:cxn modelId="{95211D3F-97BC-4939-B446-0F1A016627AA}" type="presOf" srcId="{D37B1421-89C9-4B9C-9D59-81902C59F21D}" destId="{D11929E9-1D8A-4957-884B-E4D75EDFB992}" srcOrd="0" destOrd="0" presId="urn:microsoft.com/office/officeart/2005/8/layout/list1"/>
    <dgm:cxn modelId="{B31CB00F-C22F-4D22-9E40-62A741A6CC00}" type="presOf" srcId="{248ADB9B-A683-480B-878A-F2316789BB6E}" destId="{B5ED8188-B87E-4A81-9568-59FC1D7CD6E7}" srcOrd="0"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27FD54BB-42FC-41D2-BDD9-4BE5A3E90E12}" type="presOf" srcId="{248ADB9B-A683-480B-878A-F2316789BB6E}" destId="{75D1E576-A995-4F82-9B84-E32081F438E6}" srcOrd="1" destOrd="0" presId="urn:microsoft.com/office/officeart/2005/8/layout/list1"/>
    <dgm:cxn modelId="{BCE8164E-10C5-43CE-A6AF-79868C048D9C}" type="presParOf" srcId="{D11929E9-1D8A-4957-884B-E4D75EDFB992}" destId="{9FA4744B-B569-43E7-B417-9EF9B075918C}" srcOrd="0" destOrd="0" presId="urn:microsoft.com/office/officeart/2005/8/layout/list1"/>
    <dgm:cxn modelId="{A41763D9-7975-43C4-9A11-A14D9BBB55E3}" type="presParOf" srcId="{9FA4744B-B569-43E7-B417-9EF9B075918C}" destId="{B5ED8188-B87E-4A81-9568-59FC1D7CD6E7}" srcOrd="0" destOrd="0" presId="urn:microsoft.com/office/officeart/2005/8/layout/list1"/>
    <dgm:cxn modelId="{3EBD4EAD-B480-4B4B-9959-00B54E5E5153}" type="presParOf" srcId="{9FA4744B-B569-43E7-B417-9EF9B075918C}" destId="{75D1E576-A995-4F82-9B84-E32081F438E6}" srcOrd="1" destOrd="0" presId="urn:microsoft.com/office/officeart/2005/8/layout/list1"/>
    <dgm:cxn modelId="{8ADC464B-49F3-4164-8BC4-19F98BC684E7}" type="presParOf" srcId="{D11929E9-1D8A-4957-884B-E4D75EDFB992}" destId="{8393E408-BEE4-497B-A4C1-C8EFFB60668C}" srcOrd="1" destOrd="0" presId="urn:microsoft.com/office/officeart/2005/8/layout/list1"/>
    <dgm:cxn modelId="{0EF66C36-FB63-4813-A28C-D36D4EE9750A}" type="presParOf" srcId="{D11929E9-1D8A-4957-884B-E4D75EDFB992}" destId="{851BD4DD-15AE-4D7A-B88D-CAC8DEC88552}" srcOrd="2" destOrd="0" presId="urn:microsoft.com/office/officeart/2005/8/layout/list1"/>
    <dgm:cxn modelId="{CA708AA1-7DB2-4CBE-8B2F-7D497C7975EE}" type="presParOf" srcId="{D11929E9-1D8A-4957-884B-E4D75EDFB992}" destId="{2E80B645-9A39-4F5F-88FF-4842E4D38709}" srcOrd="3" destOrd="0" presId="urn:microsoft.com/office/officeart/2005/8/layout/list1"/>
    <dgm:cxn modelId="{767B8DC3-34A2-4BAE-8EB3-D69F471845B8}" type="presParOf" srcId="{D11929E9-1D8A-4957-884B-E4D75EDFB992}" destId="{A49AB926-CF99-4560-8C06-1B81BD73BCA2}" srcOrd="4" destOrd="0" presId="urn:microsoft.com/office/officeart/2005/8/layout/list1"/>
    <dgm:cxn modelId="{E780C477-F3C1-42F0-BC7E-498FC1C2B48F}" type="presParOf" srcId="{A49AB926-CF99-4560-8C06-1B81BD73BCA2}" destId="{3703B3FB-D4F7-4049-B4E6-D254EF924A8B}" srcOrd="0" destOrd="0" presId="urn:microsoft.com/office/officeart/2005/8/layout/list1"/>
    <dgm:cxn modelId="{B2AB3BFF-F216-4353-9DDB-E097A0BBE036}" type="presParOf" srcId="{A49AB926-CF99-4560-8C06-1B81BD73BCA2}" destId="{C9074CF6-49F7-4C51-8CD3-9F4725B8A6FD}" srcOrd="1" destOrd="0" presId="urn:microsoft.com/office/officeart/2005/8/layout/list1"/>
    <dgm:cxn modelId="{A8A8F9A1-B610-4EB8-92AB-19C93AAAABC6}" type="presParOf" srcId="{D11929E9-1D8A-4957-884B-E4D75EDFB992}" destId="{BA035F22-E032-45DC-AFAB-B17775FB3035}" srcOrd="5" destOrd="0" presId="urn:microsoft.com/office/officeart/2005/8/layout/list1"/>
    <dgm:cxn modelId="{74C137D8-4C73-4394-AA4F-577F75E78E87}" type="presParOf" srcId="{D11929E9-1D8A-4957-884B-E4D75EDFB992}" destId="{7C83530F-12CB-4F55-877E-66F50FB19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138DD2-A2F4-4FF9-A7B2-24DC0370620D}"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CR"/>
        </a:p>
      </dgm:t>
    </dgm:pt>
    <dgm:pt modelId="{41CAFBB6-1A5E-4CFC-B7F3-A6F6944CC451}">
      <dgm:prSet phldrT="[Texto]"/>
      <dgm:spPr/>
      <dgm:t>
        <a:bodyPr/>
        <a:lstStyle/>
        <a:p>
          <a:r>
            <a:rPr lang="es-CR" dirty="0" smtClean="0"/>
            <a:t>Dudas</a:t>
          </a:r>
          <a:endParaRPr lang="es-CR" dirty="0"/>
        </a:p>
      </dgm:t>
    </dgm:pt>
    <dgm:pt modelId="{3FF14D41-88FE-4A69-B397-65B84B604D6A}" type="parTrans" cxnId="{0BDE4911-38FA-4092-A8F1-32F5835E4F3B}">
      <dgm:prSet/>
      <dgm:spPr/>
      <dgm:t>
        <a:bodyPr/>
        <a:lstStyle/>
        <a:p>
          <a:endParaRPr lang="es-CR"/>
        </a:p>
      </dgm:t>
    </dgm:pt>
    <dgm:pt modelId="{272016EC-3975-4769-B0D6-B73C217440B2}" type="sibTrans" cxnId="{0BDE4911-38FA-4092-A8F1-32F5835E4F3B}">
      <dgm:prSet/>
      <dgm:spPr/>
      <dgm:t>
        <a:bodyPr/>
        <a:lstStyle/>
        <a:p>
          <a:endParaRPr lang="es-CR"/>
        </a:p>
      </dgm:t>
    </dgm:pt>
    <dgm:pt modelId="{A7789982-C4D7-4B91-A886-5FBF1BBF779E}">
      <dgm:prSet phldrT="[Texto]"/>
      <dgm:spPr/>
      <dgm:t>
        <a:bodyPr/>
        <a:lstStyle/>
        <a:p>
          <a:r>
            <a:rPr lang="es-CR" dirty="0" smtClean="0"/>
            <a:t>Consultas</a:t>
          </a:r>
          <a:endParaRPr lang="es-CR" dirty="0"/>
        </a:p>
      </dgm:t>
    </dgm:pt>
    <dgm:pt modelId="{D3B92078-C00D-43B3-9955-1BFE648E42D7}" type="parTrans" cxnId="{E025E1D6-5961-4168-94A6-3BB8DAA5B7D0}">
      <dgm:prSet/>
      <dgm:spPr/>
      <dgm:t>
        <a:bodyPr/>
        <a:lstStyle/>
        <a:p>
          <a:endParaRPr lang="es-CR"/>
        </a:p>
      </dgm:t>
    </dgm:pt>
    <dgm:pt modelId="{7DA0606C-0FC6-43AF-A53E-B97AD8BD3BDB}" type="sibTrans" cxnId="{E025E1D6-5961-4168-94A6-3BB8DAA5B7D0}">
      <dgm:prSet/>
      <dgm:spPr/>
      <dgm:t>
        <a:bodyPr/>
        <a:lstStyle/>
        <a:p>
          <a:endParaRPr lang="es-CR"/>
        </a:p>
      </dgm:t>
    </dgm:pt>
    <dgm:pt modelId="{B4D5F13F-B46C-40F5-B5F8-AC0408C69F17}">
      <dgm:prSet phldrT="[Texto]"/>
      <dgm:spPr/>
      <dgm:t>
        <a:bodyPr/>
        <a:lstStyle/>
        <a:p>
          <a:r>
            <a:rPr lang="es-CR" dirty="0" smtClean="0"/>
            <a:t>Comentarios</a:t>
          </a:r>
          <a:endParaRPr lang="es-CR" dirty="0"/>
        </a:p>
      </dgm:t>
    </dgm:pt>
    <dgm:pt modelId="{2891F899-9A02-45D8-AFE0-E1C13CCDF08F}" type="parTrans" cxnId="{CB4E26C2-1660-4A94-AA45-CECFC6E40542}">
      <dgm:prSet/>
      <dgm:spPr/>
      <dgm:t>
        <a:bodyPr/>
        <a:lstStyle/>
        <a:p>
          <a:endParaRPr lang="es-CR"/>
        </a:p>
      </dgm:t>
    </dgm:pt>
    <dgm:pt modelId="{C9C0850A-7DCA-44D4-9F37-770CC3B8EFD2}" type="sibTrans" cxnId="{CB4E26C2-1660-4A94-AA45-CECFC6E40542}">
      <dgm:prSet/>
      <dgm:spPr/>
      <dgm:t>
        <a:bodyPr/>
        <a:lstStyle/>
        <a:p>
          <a:endParaRPr lang="es-CR"/>
        </a:p>
      </dgm:t>
    </dgm:pt>
    <dgm:pt modelId="{0E9FD41A-2FF4-4621-A20C-4E0E701857D2}">
      <dgm:prSet phldrT="[Texto]" custT="1"/>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CR" sz="3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Claridad y transparencia</a:t>
          </a:r>
          <a:endParaRPr lang="es-CR" sz="3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EEA06B11-2588-460F-86B1-CA6BD6A6844E}" type="sibTrans" cxnId="{C9523523-ED31-4848-92A4-56BBF396E2C1}">
      <dgm:prSet/>
      <dgm:spPr/>
      <dgm:t>
        <a:bodyPr/>
        <a:lstStyle/>
        <a:p>
          <a:endParaRPr lang="es-CR"/>
        </a:p>
      </dgm:t>
    </dgm:pt>
    <dgm:pt modelId="{4DDCC9F9-3011-42B4-B484-60D1F759C6E3}" type="parTrans" cxnId="{C9523523-ED31-4848-92A4-56BBF396E2C1}">
      <dgm:prSet/>
      <dgm:spPr/>
      <dgm:t>
        <a:bodyPr/>
        <a:lstStyle/>
        <a:p>
          <a:endParaRPr lang="es-CR"/>
        </a:p>
      </dgm:t>
    </dgm:pt>
    <dgm:pt modelId="{B09D954E-B527-4BE7-904B-EA069A865AA4}" type="pres">
      <dgm:prSet presAssocID="{6A138DD2-A2F4-4FF9-A7B2-24DC0370620D}" presName="Name0" presStyleCnt="0">
        <dgm:presLayoutVars>
          <dgm:chMax val="4"/>
          <dgm:resizeHandles val="exact"/>
        </dgm:presLayoutVars>
      </dgm:prSet>
      <dgm:spPr/>
      <dgm:t>
        <a:bodyPr/>
        <a:lstStyle/>
        <a:p>
          <a:endParaRPr lang="es-CR"/>
        </a:p>
      </dgm:t>
    </dgm:pt>
    <dgm:pt modelId="{07BF5E15-A9EE-4E50-8F76-E92F566931DB}" type="pres">
      <dgm:prSet presAssocID="{6A138DD2-A2F4-4FF9-A7B2-24DC0370620D}" presName="ellipse" presStyleLbl="trBgShp" presStyleIdx="0" presStyleCnt="1"/>
      <dgm:spPr/>
    </dgm:pt>
    <dgm:pt modelId="{CFD7F0DE-7479-4EF0-8BC7-BEA379F2B303}" type="pres">
      <dgm:prSet presAssocID="{6A138DD2-A2F4-4FF9-A7B2-24DC0370620D}" presName="arrow1" presStyleLbl="fgShp" presStyleIdx="0" presStyleCnt="1" custLinFactNeighborY="-10974"/>
      <dgm:spPr/>
    </dgm:pt>
    <dgm:pt modelId="{F00D57C7-D608-4FFB-84A5-02B48FA7C39D}" type="pres">
      <dgm:prSet presAssocID="{6A138DD2-A2F4-4FF9-A7B2-24DC0370620D}" presName="rectangle" presStyleLbl="revTx" presStyleIdx="0" presStyleCnt="1">
        <dgm:presLayoutVars>
          <dgm:bulletEnabled val="1"/>
        </dgm:presLayoutVars>
      </dgm:prSet>
      <dgm:spPr/>
      <dgm:t>
        <a:bodyPr/>
        <a:lstStyle/>
        <a:p>
          <a:endParaRPr lang="es-CR"/>
        </a:p>
      </dgm:t>
    </dgm:pt>
    <dgm:pt modelId="{615E20E9-7FA7-406D-85C5-4F2DF7C7BED4}" type="pres">
      <dgm:prSet presAssocID="{A7789982-C4D7-4B91-A886-5FBF1BBF779E}" presName="item1" presStyleLbl="node1" presStyleIdx="0" presStyleCnt="3">
        <dgm:presLayoutVars>
          <dgm:bulletEnabled val="1"/>
        </dgm:presLayoutVars>
      </dgm:prSet>
      <dgm:spPr/>
      <dgm:t>
        <a:bodyPr/>
        <a:lstStyle/>
        <a:p>
          <a:endParaRPr lang="es-CR"/>
        </a:p>
      </dgm:t>
    </dgm:pt>
    <dgm:pt modelId="{245E913B-AFA8-4975-AFF5-DC555C06F3F0}" type="pres">
      <dgm:prSet presAssocID="{B4D5F13F-B46C-40F5-B5F8-AC0408C69F17}" presName="item2" presStyleLbl="node1" presStyleIdx="1" presStyleCnt="3">
        <dgm:presLayoutVars>
          <dgm:bulletEnabled val="1"/>
        </dgm:presLayoutVars>
      </dgm:prSet>
      <dgm:spPr/>
      <dgm:t>
        <a:bodyPr/>
        <a:lstStyle/>
        <a:p>
          <a:endParaRPr lang="es-CR"/>
        </a:p>
      </dgm:t>
    </dgm:pt>
    <dgm:pt modelId="{3F2755D3-E624-4516-BA64-A29A4511BB4C}" type="pres">
      <dgm:prSet presAssocID="{0E9FD41A-2FF4-4621-A20C-4E0E701857D2}" presName="item3" presStyleLbl="node1" presStyleIdx="2" presStyleCnt="3">
        <dgm:presLayoutVars>
          <dgm:bulletEnabled val="1"/>
        </dgm:presLayoutVars>
      </dgm:prSet>
      <dgm:spPr/>
      <dgm:t>
        <a:bodyPr/>
        <a:lstStyle/>
        <a:p>
          <a:endParaRPr lang="es-CR"/>
        </a:p>
      </dgm:t>
    </dgm:pt>
    <dgm:pt modelId="{A6EE36C8-56AD-4878-8111-528154EE2418}" type="pres">
      <dgm:prSet presAssocID="{6A138DD2-A2F4-4FF9-A7B2-24DC0370620D}" presName="funnel" presStyleLbl="trAlignAcc1" presStyleIdx="0" presStyleCnt="1"/>
      <dgm:spPr/>
    </dgm:pt>
  </dgm:ptLst>
  <dgm:cxnLst>
    <dgm:cxn modelId="{33AF64D4-7B5C-4B00-A1BA-73AFFEBF2418}" type="presOf" srcId="{A7789982-C4D7-4B91-A886-5FBF1BBF779E}" destId="{245E913B-AFA8-4975-AFF5-DC555C06F3F0}" srcOrd="0" destOrd="0" presId="urn:microsoft.com/office/officeart/2005/8/layout/funnel1"/>
    <dgm:cxn modelId="{D63A792D-0122-4AFD-9C0A-2F64541B9599}" type="presOf" srcId="{B4D5F13F-B46C-40F5-B5F8-AC0408C69F17}" destId="{615E20E9-7FA7-406D-85C5-4F2DF7C7BED4}" srcOrd="0" destOrd="0" presId="urn:microsoft.com/office/officeart/2005/8/layout/funnel1"/>
    <dgm:cxn modelId="{C9523523-ED31-4848-92A4-56BBF396E2C1}" srcId="{6A138DD2-A2F4-4FF9-A7B2-24DC0370620D}" destId="{0E9FD41A-2FF4-4621-A20C-4E0E701857D2}" srcOrd="3" destOrd="0" parTransId="{4DDCC9F9-3011-42B4-B484-60D1F759C6E3}" sibTransId="{EEA06B11-2588-460F-86B1-CA6BD6A6844E}"/>
    <dgm:cxn modelId="{CB4E26C2-1660-4A94-AA45-CECFC6E40542}" srcId="{6A138DD2-A2F4-4FF9-A7B2-24DC0370620D}" destId="{B4D5F13F-B46C-40F5-B5F8-AC0408C69F17}" srcOrd="2" destOrd="0" parTransId="{2891F899-9A02-45D8-AFE0-E1C13CCDF08F}" sibTransId="{C9C0850A-7DCA-44D4-9F37-770CC3B8EFD2}"/>
    <dgm:cxn modelId="{DD9FE5FE-8141-469E-8AB8-4ADA763214AB}" type="presOf" srcId="{6A138DD2-A2F4-4FF9-A7B2-24DC0370620D}" destId="{B09D954E-B527-4BE7-904B-EA069A865AA4}" srcOrd="0" destOrd="0" presId="urn:microsoft.com/office/officeart/2005/8/layout/funnel1"/>
    <dgm:cxn modelId="{08268B2B-F679-477C-A8F8-E9C3D85692C4}" type="presOf" srcId="{0E9FD41A-2FF4-4621-A20C-4E0E701857D2}" destId="{F00D57C7-D608-4FFB-84A5-02B48FA7C39D}" srcOrd="0" destOrd="0" presId="urn:microsoft.com/office/officeart/2005/8/layout/funnel1"/>
    <dgm:cxn modelId="{CA78D89B-FAB1-4566-9AB6-807FC742D08F}" type="presOf" srcId="{41CAFBB6-1A5E-4CFC-B7F3-A6F6944CC451}" destId="{3F2755D3-E624-4516-BA64-A29A4511BB4C}" srcOrd="0" destOrd="0" presId="urn:microsoft.com/office/officeart/2005/8/layout/funnel1"/>
    <dgm:cxn modelId="{0BDE4911-38FA-4092-A8F1-32F5835E4F3B}" srcId="{6A138DD2-A2F4-4FF9-A7B2-24DC0370620D}" destId="{41CAFBB6-1A5E-4CFC-B7F3-A6F6944CC451}" srcOrd="0" destOrd="0" parTransId="{3FF14D41-88FE-4A69-B397-65B84B604D6A}" sibTransId="{272016EC-3975-4769-B0D6-B73C217440B2}"/>
    <dgm:cxn modelId="{E025E1D6-5961-4168-94A6-3BB8DAA5B7D0}" srcId="{6A138DD2-A2F4-4FF9-A7B2-24DC0370620D}" destId="{A7789982-C4D7-4B91-A886-5FBF1BBF779E}" srcOrd="1" destOrd="0" parTransId="{D3B92078-C00D-43B3-9955-1BFE648E42D7}" sibTransId="{7DA0606C-0FC6-43AF-A53E-B97AD8BD3BDB}"/>
    <dgm:cxn modelId="{A9EC7096-3036-4BD4-AE6B-B69B13FBF708}" type="presParOf" srcId="{B09D954E-B527-4BE7-904B-EA069A865AA4}" destId="{07BF5E15-A9EE-4E50-8F76-E92F566931DB}" srcOrd="0" destOrd="0" presId="urn:microsoft.com/office/officeart/2005/8/layout/funnel1"/>
    <dgm:cxn modelId="{90EFFAB2-213E-4950-A946-A9612EF63D57}" type="presParOf" srcId="{B09D954E-B527-4BE7-904B-EA069A865AA4}" destId="{CFD7F0DE-7479-4EF0-8BC7-BEA379F2B303}" srcOrd="1" destOrd="0" presId="urn:microsoft.com/office/officeart/2005/8/layout/funnel1"/>
    <dgm:cxn modelId="{9B0C82BA-0618-4B25-BD50-9EF71DCC49E9}" type="presParOf" srcId="{B09D954E-B527-4BE7-904B-EA069A865AA4}" destId="{F00D57C7-D608-4FFB-84A5-02B48FA7C39D}" srcOrd="2" destOrd="0" presId="urn:microsoft.com/office/officeart/2005/8/layout/funnel1"/>
    <dgm:cxn modelId="{70111721-0736-484A-8883-6684BA753787}" type="presParOf" srcId="{B09D954E-B527-4BE7-904B-EA069A865AA4}" destId="{615E20E9-7FA7-406D-85C5-4F2DF7C7BED4}" srcOrd="3" destOrd="0" presId="urn:microsoft.com/office/officeart/2005/8/layout/funnel1"/>
    <dgm:cxn modelId="{8C4CBF4D-0BF0-4A3F-A14C-F82252135ED9}" type="presParOf" srcId="{B09D954E-B527-4BE7-904B-EA069A865AA4}" destId="{245E913B-AFA8-4975-AFF5-DC555C06F3F0}" srcOrd="4" destOrd="0" presId="urn:microsoft.com/office/officeart/2005/8/layout/funnel1"/>
    <dgm:cxn modelId="{977C5BC5-B9EE-4ADD-9879-24A55F8A4377}" type="presParOf" srcId="{B09D954E-B527-4BE7-904B-EA069A865AA4}" destId="{3F2755D3-E624-4516-BA64-A29A4511BB4C}" srcOrd="5" destOrd="0" presId="urn:microsoft.com/office/officeart/2005/8/layout/funnel1"/>
    <dgm:cxn modelId="{691DDA9C-19D4-43F5-9511-CD24D12602D1}" type="presParOf" srcId="{B09D954E-B527-4BE7-904B-EA069A865AA4}" destId="{A6EE36C8-56AD-4878-8111-528154EE241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BA38FC-CF65-4B91-BEB8-504DD78965A8}"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s-CR"/>
        </a:p>
      </dgm:t>
    </dgm:pt>
    <dgm:pt modelId="{C95B4938-C242-4B13-874B-368C307A7CF5}">
      <dgm:prSet phldrT="[Texto]" custT="1"/>
      <dgm:spPr/>
      <dgm:t>
        <a:bodyPr/>
        <a:lstStyle/>
        <a:p>
          <a:pPr algn="ctr"/>
          <a:r>
            <a:rPr lang="es-CR" sz="1400" dirty="0" smtClean="0"/>
            <a:t>Se recibe la solicitud</a:t>
          </a:r>
          <a:endParaRPr lang="es-CR" sz="1400" dirty="0"/>
        </a:p>
      </dgm:t>
    </dgm:pt>
    <dgm:pt modelId="{0AA0FB66-F570-4598-8E62-69FC3B283831}" type="parTrans" cxnId="{5AB24ACF-11DE-4B13-A5E9-D2E40EDD9A31}">
      <dgm:prSet/>
      <dgm:spPr/>
      <dgm:t>
        <a:bodyPr/>
        <a:lstStyle/>
        <a:p>
          <a:endParaRPr lang="es-CR"/>
        </a:p>
      </dgm:t>
    </dgm:pt>
    <dgm:pt modelId="{A8575AEA-E11D-4047-9D90-5837D85DFEFD}" type="sibTrans" cxnId="{5AB24ACF-11DE-4B13-A5E9-D2E40EDD9A31}">
      <dgm:prSet/>
      <dgm:spPr/>
      <dgm:t>
        <a:bodyPr/>
        <a:lstStyle/>
        <a:p>
          <a:endParaRPr lang="es-CR"/>
        </a:p>
      </dgm:t>
    </dgm:pt>
    <dgm:pt modelId="{06118866-191C-4F67-BD27-DDF2328660C5}">
      <dgm:prSet phldrT="[Texto]" custT="1"/>
      <dgm:spPr/>
      <dgm:t>
        <a:bodyPr/>
        <a:lstStyle/>
        <a:p>
          <a:r>
            <a:rPr lang="es-CR" sz="1400" dirty="0" smtClean="0"/>
            <a:t>Revisión de completitud</a:t>
          </a:r>
          <a:endParaRPr lang="es-CR" sz="1400" dirty="0"/>
        </a:p>
      </dgm:t>
    </dgm:pt>
    <dgm:pt modelId="{75672D43-8811-46EB-A608-E7B582A94DF9}" type="parTrans" cxnId="{2974A797-34D9-4382-BBBB-8F4CE8A7D88B}">
      <dgm:prSet/>
      <dgm:spPr/>
      <dgm:t>
        <a:bodyPr/>
        <a:lstStyle/>
        <a:p>
          <a:endParaRPr lang="es-CR"/>
        </a:p>
      </dgm:t>
    </dgm:pt>
    <dgm:pt modelId="{2A828D9A-5FE5-4E6C-8038-3C90FBB06307}" type="sibTrans" cxnId="{2974A797-34D9-4382-BBBB-8F4CE8A7D88B}">
      <dgm:prSet/>
      <dgm:spPr/>
      <dgm:t>
        <a:bodyPr/>
        <a:lstStyle/>
        <a:p>
          <a:endParaRPr lang="es-CR"/>
        </a:p>
      </dgm:t>
    </dgm:pt>
    <dgm:pt modelId="{9953F8F0-00D9-43C5-A38B-836F9FF38AC6}">
      <dgm:prSet phldrT="[Texto]" custT="1"/>
      <dgm:spPr/>
      <dgm:t>
        <a:bodyPr/>
        <a:lstStyle/>
        <a:p>
          <a:r>
            <a:rPr lang="es-CR" sz="1400" dirty="0" smtClean="0"/>
            <a:t>Análisis técnico y legal</a:t>
          </a:r>
          <a:endParaRPr lang="es-CR" sz="1400" dirty="0"/>
        </a:p>
      </dgm:t>
    </dgm:pt>
    <dgm:pt modelId="{C9F3CF05-9B41-432C-9D63-ECA960BA2150}" type="parTrans" cxnId="{5CB59FC1-8B74-41AD-9026-917C9F2E00D5}">
      <dgm:prSet/>
      <dgm:spPr/>
      <dgm:t>
        <a:bodyPr/>
        <a:lstStyle/>
        <a:p>
          <a:endParaRPr lang="es-CR"/>
        </a:p>
      </dgm:t>
    </dgm:pt>
    <dgm:pt modelId="{CFA4AAC9-D8C6-48E2-8A77-91D75AB3BF51}" type="sibTrans" cxnId="{5CB59FC1-8B74-41AD-9026-917C9F2E00D5}">
      <dgm:prSet/>
      <dgm:spPr/>
      <dgm:t>
        <a:bodyPr/>
        <a:lstStyle/>
        <a:p>
          <a:endParaRPr lang="es-CR"/>
        </a:p>
      </dgm:t>
    </dgm:pt>
    <dgm:pt modelId="{532F4525-441A-47AD-BC47-91CD8DAC1B5B}">
      <dgm:prSet phldrT="[Texto]" custT="1"/>
      <dgm:spPr/>
      <dgm:t>
        <a:bodyPr/>
        <a:lstStyle/>
        <a:p>
          <a:r>
            <a:rPr lang="es-CR" sz="1400" dirty="0" smtClean="0"/>
            <a:t>Sin observaciones</a:t>
          </a:r>
          <a:endParaRPr lang="es-CR" sz="1400" dirty="0"/>
        </a:p>
      </dgm:t>
    </dgm:pt>
    <dgm:pt modelId="{FA0F4EA6-1A23-45B1-8580-8C1EF1BBE5E0}" type="parTrans" cxnId="{E722AA6E-5E01-400A-A122-16CC60934BAB}">
      <dgm:prSet/>
      <dgm:spPr/>
      <dgm:t>
        <a:bodyPr/>
        <a:lstStyle/>
        <a:p>
          <a:endParaRPr lang="es-CR"/>
        </a:p>
      </dgm:t>
    </dgm:pt>
    <dgm:pt modelId="{5EE9CF86-D4EB-453A-85D1-72482C67A2A6}" type="sibTrans" cxnId="{E722AA6E-5E01-400A-A122-16CC60934BAB}">
      <dgm:prSet/>
      <dgm:spPr/>
      <dgm:t>
        <a:bodyPr/>
        <a:lstStyle/>
        <a:p>
          <a:endParaRPr lang="es-CR"/>
        </a:p>
      </dgm:t>
    </dgm:pt>
    <dgm:pt modelId="{A7CC98DB-294D-4CAF-9067-DE01F1F91C45}">
      <dgm:prSet phldrT="[Texto]" custT="1"/>
      <dgm:spPr/>
      <dgm:t>
        <a:bodyPr/>
        <a:lstStyle/>
        <a:p>
          <a:r>
            <a:rPr lang="es-CR" sz="1400" dirty="0" smtClean="0"/>
            <a:t>Comunicación observaciones</a:t>
          </a:r>
          <a:endParaRPr lang="es-CR" sz="1400" dirty="0"/>
        </a:p>
      </dgm:t>
    </dgm:pt>
    <dgm:pt modelId="{D3196D11-4298-49C6-A804-36A870372370}" type="parTrans" cxnId="{EF88D662-F98D-42AE-B435-16894C91A1E0}">
      <dgm:prSet/>
      <dgm:spPr/>
      <dgm:t>
        <a:bodyPr/>
        <a:lstStyle/>
        <a:p>
          <a:endParaRPr lang="es-CR"/>
        </a:p>
      </dgm:t>
    </dgm:pt>
    <dgm:pt modelId="{B8A50040-79E8-4C51-AC67-1277D1BA666B}" type="sibTrans" cxnId="{EF88D662-F98D-42AE-B435-16894C91A1E0}">
      <dgm:prSet/>
      <dgm:spPr/>
      <dgm:t>
        <a:bodyPr/>
        <a:lstStyle/>
        <a:p>
          <a:endParaRPr lang="es-CR"/>
        </a:p>
      </dgm:t>
    </dgm:pt>
    <dgm:pt modelId="{57AE4A19-CAC4-4BD7-A26F-D827C7792492}">
      <dgm:prSet custT="1"/>
      <dgm:spPr/>
      <dgm:t>
        <a:bodyPr/>
        <a:lstStyle/>
        <a:p>
          <a:r>
            <a:rPr lang="es-CR" sz="1400" dirty="0" smtClean="0"/>
            <a:t>Atención observaciones</a:t>
          </a:r>
          <a:endParaRPr lang="es-CR" sz="1400" dirty="0"/>
        </a:p>
      </dgm:t>
    </dgm:pt>
    <dgm:pt modelId="{F41E67EC-6EA3-4284-BB0A-72B82ABB2223}" type="parTrans" cxnId="{1095A5FB-E996-4ED0-9362-08D7CAE20F0F}">
      <dgm:prSet/>
      <dgm:spPr/>
      <dgm:t>
        <a:bodyPr/>
        <a:lstStyle/>
        <a:p>
          <a:endParaRPr lang="es-CR"/>
        </a:p>
      </dgm:t>
    </dgm:pt>
    <dgm:pt modelId="{F896AB3A-2D05-428C-8582-5DF854165833}" type="sibTrans" cxnId="{1095A5FB-E996-4ED0-9362-08D7CAE20F0F}">
      <dgm:prSet/>
      <dgm:spPr/>
      <dgm:t>
        <a:bodyPr/>
        <a:lstStyle/>
        <a:p>
          <a:endParaRPr lang="es-CR"/>
        </a:p>
      </dgm:t>
    </dgm:pt>
    <dgm:pt modelId="{FB8031C0-6662-4601-858F-CC87E14CF5E0}">
      <dgm:prSet custT="1"/>
      <dgm:spPr/>
      <dgm:t>
        <a:bodyPr/>
        <a:lstStyle/>
        <a:p>
          <a:r>
            <a:rPr lang="es-CR" sz="1400" dirty="0" smtClean="0"/>
            <a:t>Informe técnico y aprobación</a:t>
          </a:r>
          <a:endParaRPr lang="es-CR" sz="1400" dirty="0"/>
        </a:p>
      </dgm:t>
    </dgm:pt>
    <dgm:pt modelId="{B94BA617-41A3-4E2F-99F2-164D6BBDBB33}" type="parTrans" cxnId="{53DDA9C7-C17B-463E-9FD5-6F25680ADB88}">
      <dgm:prSet/>
      <dgm:spPr/>
      <dgm:t>
        <a:bodyPr/>
        <a:lstStyle/>
        <a:p>
          <a:endParaRPr lang="es-CR"/>
        </a:p>
      </dgm:t>
    </dgm:pt>
    <dgm:pt modelId="{6AAE5D82-234A-40CC-95B6-78C607C76861}" type="sibTrans" cxnId="{53DDA9C7-C17B-463E-9FD5-6F25680ADB88}">
      <dgm:prSet/>
      <dgm:spPr/>
      <dgm:t>
        <a:bodyPr/>
        <a:lstStyle/>
        <a:p>
          <a:endParaRPr lang="es-CR"/>
        </a:p>
      </dgm:t>
    </dgm:pt>
    <dgm:pt modelId="{8ED4AF92-F7A6-4C1F-8A80-3B5572388FEB}" type="pres">
      <dgm:prSet presAssocID="{05BA38FC-CF65-4B91-BEB8-504DD78965A8}" presName="diagram" presStyleCnt="0">
        <dgm:presLayoutVars>
          <dgm:chPref val="1"/>
          <dgm:dir/>
          <dgm:animOne val="branch"/>
          <dgm:animLvl val="lvl"/>
          <dgm:resizeHandles val="exact"/>
        </dgm:presLayoutVars>
      </dgm:prSet>
      <dgm:spPr/>
      <dgm:t>
        <a:bodyPr/>
        <a:lstStyle/>
        <a:p>
          <a:endParaRPr lang="es-CR"/>
        </a:p>
      </dgm:t>
    </dgm:pt>
    <dgm:pt modelId="{290FCD73-9399-42D8-8A5C-CD799C0B8B66}" type="pres">
      <dgm:prSet presAssocID="{C95B4938-C242-4B13-874B-368C307A7CF5}" presName="root1" presStyleCnt="0"/>
      <dgm:spPr/>
    </dgm:pt>
    <dgm:pt modelId="{8C3CE1AB-581F-4FEC-BDD3-4FFEC3B153A9}" type="pres">
      <dgm:prSet presAssocID="{C95B4938-C242-4B13-874B-368C307A7CF5}" presName="LevelOneTextNode" presStyleLbl="node0" presStyleIdx="0" presStyleCnt="2">
        <dgm:presLayoutVars>
          <dgm:chPref val="3"/>
        </dgm:presLayoutVars>
      </dgm:prSet>
      <dgm:spPr/>
      <dgm:t>
        <a:bodyPr/>
        <a:lstStyle/>
        <a:p>
          <a:endParaRPr lang="es-CR"/>
        </a:p>
      </dgm:t>
    </dgm:pt>
    <dgm:pt modelId="{9B4A7993-D910-4DE6-82E3-2482AA92C1C1}" type="pres">
      <dgm:prSet presAssocID="{C95B4938-C242-4B13-874B-368C307A7CF5}" presName="level2hierChild" presStyleCnt="0"/>
      <dgm:spPr/>
    </dgm:pt>
    <dgm:pt modelId="{5AE9A013-7F44-4CE5-A1E8-9B2A2854E904}" type="pres">
      <dgm:prSet presAssocID="{75672D43-8811-46EB-A608-E7B582A94DF9}" presName="conn2-1" presStyleLbl="parChTrans1D2" presStyleIdx="0" presStyleCnt="1"/>
      <dgm:spPr/>
      <dgm:t>
        <a:bodyPr/>
        <a:lstStyle/>
        <a:p>
          <a:endParaRPr lang="es-CR"/>
        </a:p>
      </dgm:t>
    </dgm:pt>
    <dgm:pt modelId="{05C831F8-FC11-457D-B941-3FD70CAEF7AD}" type="pres">
      <dgm:prSet presAssocID="{75672D43-8811-46EB-A608-E7B582A94DF9}" presName="connTx" presStyleLbl="parChTrans1D2" presStyleIdx="0" presStyleCnt="1"/>
      <dgm:spPr/>
      <dgm:t>
        <a:bodyPr/>
        <a:lstStyle/>
        <a:p>
          <a:endParaRPr lang="es-CR"/>
        </a:p>
      </dgm:t>
    </dgm:pt>
    <dgm:pt modelId="{1A7C9043-72FF-492D-85E4-5098452BE660}" type="pres">
      <dgm:prSet presAssocID="{06118866-191C-4F67-BD27-DDF2328660C5}" presName="root2" presStyleCnt="0"/>
      <dgm:spPr/>
    </dgm:pt>
    <dgm:pt modelId="{5063A2B7-23BB-4FE2-AF8F-5556EAE9B297}" type="pres">
      <dgm:prSet presAssocID="{06118866-191C-4F67-BD27-DDF2328660C5}" presName="LevelTwoTextNode" presStyleLbl="node2" presStyleIdx="0" presStyleCnt="1">
        <dgm:presLayoutVars>
          <dgm:chPref val="3"/>
        </dgm:presLayoutVars>
      </dgm:prSet>
      <dgm:spPr/>
      <dgm:t>
        <a:bodyPr/>
        <a:lstStyle/>
        <a:p>
          <a:endParaRPr lang="es-CR"/>
        </a:p>
      </dgm:t>
    </dgm:pt>
    <dgm:pt modelId="{8C471F4D-9C7B-4136-A9F2-7FB0BE065010}" type="pres">
      <dgm:prSet presAssocID="{06118866-191C-4F67-BD27-DDF2328660C5}" presName="level3hierChild" presStyleCnt="0"/>
      <dgm:spPr/>
    </dgm:pt>
    <dgm:pt modelId="{EFFB9148-6983-46E2-8FAA-F38BDD115FC7}" type="pres">
      <dgm:prSet presAssocID="{C9F3CF05-9B41-432C-9D63-ECA960BA2150}" presName="conn2-1" presStyleLbl="parChTrans1D3" presStyleIdx="0" presStyleCnt="1"/>
      <dgm:spPr/>
      <dgm:t>
        <a:bodyPr/>
        <a:lstStyle/>
        <a:p>
          <a:endParaRPr lang="es-CR"/>
        </a:p>
      </dgm:t>
    </dgm:pt>
    <dgm:pt modelId="{9433914D-4E06-4D59-B582-7E07BABD127D}" type="pres">
      <dgm:prSet presAssocID="{C9F3CF05-9B41-432C-9D63-ECA960BA2150}" presName="connTx" presStyleLbl="parChTrans1D3" presStyleIdx="0" presStyleCnt="1"/>
      <dgm:spPr/>
      <dgm:t>
        <a:bodyPr/>
        <a:lstStyle/>
        <a:p>
          <a:endParaRPr lang="es-CR"/>
        </a:p>
      </dgm:t>
    </dgm:pt>
    <dgm:pt modelId="{145D710E-13CA-4B75-A079-8437F9A01CB6}" type="pres">
      <dgm:prSet presAssocID="{9953F8F0-00D9-43C5-A38B-836F9FF38AC6}" presName="root2" presStyleCnt="0"/>
      <dgm:spPr/>
    </dgm:pt>
    <dgm:pt modelId="{B44CA08D-B913-4BFE-B843-862C5ABA1BCA}" type="pres">
      <dgm:prSet presAssocID="{9953F8F0-00D9-43C5-A38B-836F9FF38AC6}" presName="LevelTwoTextNode" presStyleLbl="node3" presStyleIdx="0" presStyleCnt="1">
        <dgm:presLayoutVars>
          <dgm:chPref val="3"/>
        </dgm:presLayoutVars>
      </dgm:prSet>
      <dgm:spPr/>
      <dgm:t>
        <a:bodyPr/>
        <a:lstStyle/>
        <a:p>
          <a:endParaRPr lang="es-CR"/>
        </a:p>
      </dgm:t>
    </dgm:pt>
    <dgm:pt modelId="{42C2F47A-A116-489B-9070-58688D2675F0}" type="pres">
      <dgm:prSet presAssocID="{9953F8F0-00D9-43C5-A38B-836F9FF38AC6}" presName="level3hierChild" presStyleCnt="0"/>
      <dgm:spPr/>
    </dgm:pt>
    <dgm:pt modelId="{84DEEB02-2D4C-4D98-847A-6619D720C34C}" type="pres">
      <dgm:prSet presAssocID="{D3196D11-4298-49C6-A804-36A870372370}" presName="conn2-1" presStyleLbl="parChTrans1D4" presStyleIdx="0" presStyleCnt="3"/>
      <dgm:spPr/>
      <dgm:t>
        <a:bodyPr/>
        <a:lstStyle/>
        <a:p>
          <a:endParaRPr lang="es-CR"/>
        </a:p>
      </dgm:t>
    </dgm:pt>
    <dgm:pt modelId="{0D1DB83F-4952-4BFF-83BF-2EDF6082ACAA}" type="pres">
      <dgm:prSet presAssocID="{D3196D11-4298-49C6-A804-36A870372370}" presName="connTx" presStyleLbl="parChTrans1D4" presStyleIdx="0" presStyleCnt="3"/>
      <dgm:spPr/>
      <dgm:t>
        <a:bodyPr/>
        <a:lstStyle/>
        <a:p>
          <a:endParaRPr lang="es-CR"/>
        </a:p>
      </dgm:t>
    </dgm:pt>
    <dgm:pt modelId="{CBBCD36E-F728-417F-B73F-D590F50EAED3}" type="pres">
      <dgm:prSet presAssocID="{A7CC98DB-294D-4CAF-9067-DE01F1F91C45}" presName="root2" presStyleCnt="0"/>
      <dgm:spPr/>
    </dgm:pt>
    <dgm:pt modelId="{F6F3D778-3AA6-418E-98BD-48B90C2A18DB}" type="pres">
      <dgm:prSet presAssocID="{A7CC98DB-294D-4CAF-9067-DE01F1F91C45}" presName="LevelTwoTextNode" presStyleLbl="node4" presStyleIdx="0" presStyleCnt="3">
        <dgm:presLayoutVars>
          <dgm:chPref val="3"/>
        </dgm:presLayoutVars>
      </dgm:prSet>
      <dgm:spPr/>
      <dgm:t>
        <a:bodyPr/>
        <a:lstStyle/>
        <a:p>
          <a:endParaRPr lang="es-CR"/>
        </a:p>
      </dgm:t>
    </dgm:pt>
    <dgm:pt modelId="{449DCB46-14EC-4180-8105-4E16B0135248}" type="pres">
      <dgm:prSet presAssocID="{A7CC98DB-294D-4CAF-9067-DE01F1F91C45}" presName="level3hierChild" presStyleCnt="0"/>
      <dgm:spPr/>
    </dgm:pt>
    <dgm:pt modelId="{72C84525-F270-49D3-A36D-348919F06E94}" type="pres">
      <dgm:prSet presAssocID="{F41E67EC-6EA3-4284-BB0A-72B82ABB2223}" presName="conn2-1" presStyleLbl="parChTrans1D4" presStyleIdx="1" presStyleCnt="3"/>
      <dgm:spPr/>
      <dgm:t>
        <a:bodyPr/>
        <a:lstStyle/>
        <a:p>
          <a:endParaRPr lang="es-CR"/>
        </a:p>
      </dgm:t>
    </dgm:pt>
    <dgm:pt modelId="{D0FA5EC7-B886-4F15-9276-966E57256FA4}" type="pres">
      <dgm:prSet presAssocID="{F41E67EC-6EA3-4284-BB0A-72B82ABB2223}" presName="connTx" presStyleLbl="parChTrans1D4" presStyleIdx="1" presStyleCnt="3"/>
      <dgm:spPr/>
      <dgm:t>
        <a:bodyPr/>
        <a:lstStyle/>
        <a:p>
          <a:endParaRPr lang="es-CR"/>
        </a:p>
      </dgm:t>
    </dgm:pt>
    <dgm:pt modelId="{716CC3CF-4B87-4480-BB8B-4A80D0702A18}" type="pres">
      <dgm:prSet presAssocID="{57AE4A19-CAC4-4BD7-A26F-D827C7792492}" presName="root2" presStyleCnt="0"/>
      <dgm:spPr/>
    </dgm:pt>
    <dgm:pt modelId="{E7E1A639-4B15-4569-BB8A-DE2535BA6E8F}" type="pres">
      <dgm:prSet presAssocID="{57AE4A19-CAC4-4BD7-A26F-D827C7792492}" presName="LevelTwoTextNode" presStyleLbl="node4" presStyleIdx="1" presStyleCnt="3" custLinFactNeighborX="8710" custLinFactNeighborY="-4093">
        <dgm:presLayoutVars>
          <dgm:chPref val="3"/>
        </dgm:presLayoutVars>
      </dgm:prSet>
      <dgm:spPr/>
      <dgm:t>
        <a:bodyPr/>
        <a:lstStyle/>
        <a:p>
          <a:endParaRPr lang="es-CR"/>
        </a:p>
      </dgm:t>
    </dgm:pt>
    <dgm:pt modelId="{3A7CF08D-78D3-4BCC-A2E3-C1410F39CC1F}" type="pres">
      <dgm:prSet presAssocID="{57AE4A19-CAC4-4BD7-A26F-D827C7792492}" presName="level3hierChild" presStyleCnt="0"/>
      <dgm:spPr/>
    </dgm:pt>
    <dgm:pt modelId="{884710E2-A403-487F-B422-B66E83C7AFBF}" type="pres">
      <dgm:prSet presAssocID="{FA0F4EA6-1A23-45B1-8580-8C1EF1BBE5E0}" presName="conn2-1" presStyleLbl="parChTrans1D4" presStyleIdx="2" presStyleCnt="3"/>
      <dgm:spPr/>
      <dgm:t>
        <a:bodyPr/>
        <a:lstStyle/>
        <a:p>
          <a:endParaRPr lang="es-CR"/>
        </a:p>
      </dgm:t>
    </dgm:pt>
    <dgm:pt modelId="{AAE7EA5A-09D0-4E21-AF5E-8D87330EEBCD}" type="pres">
      <dgm:prSet presAssocID="{FA0F4EA6-1A23-45B1-8580-8C1EF1BBE5E0}" presName="connTx" presStyleLbl="parChTrans1D4" presStyleIdx="2" presStyleCnt="3"/>
      <dgm:spPr/>
      <dgm:t>
        <a:bodyPr/>
        <a:lstStyle/>
        <a:p>
          <a:endParaRPr lang="es-CR"/>
        </a:p>
      </dgm:t>
    </dgm:pt>
    <dgm:pt modelId="{A679D5D7-BA54-4CD7-9E38-B452E43D1853}" type="pres">
      <dgm:prSet presAssocID="{532F4525-441A-47AD-BC47-91CD8DAC1B5B}" presName="root2" presStyleCnt="0"/>
      <dgm:spPr/>
    </dgm:pt>
    <dgm:pt modelId="{7B9D3361-5837-4CCC-9F23-A81CCCA61EE5}" type="pres">
      <dgm:prSet presAssocID="{532F4525-441A-47AD-BC47-91CD8DAC1B5B}" presName="LevelTwoTextNode" presStyleLbl="node4" presStyleIdx="2" presStyleCnt="3">
        <dgm:presLayoutVars>
          <dgm:chPref val="3"/>
        </dgm:presLayoutVars>
      </dgm:prSet>
      <dgm:spPr/>
      <dgm:t>
        <a:bodyPr/>
        <a:lstStyle/>
        <a:p>
          <a:endParaRPr lang="es-CR"/>
        </a:p>
      </dgm:t>
    </dgm:pt>
    <dgm:pt modelId="{9BC90953-0EAC-41B3-8625-4D16A257839D}" type="pres">
      <dgm:prSet presAssocID="{532F4525-441A-47AD-BC47-91CD8DAC1B5B}" presName="level3hierChild" presStyleCnt="0"/>
      <dgm:spPr/>
    </dgm:pt>
    <dgm:pt modelId="{F2777CB1-E294-46D3-B91C-482F0C03107E}" type="pres">
      <dgm:prSet presAssocID="{FB8031C0-6662-4601-858F-CC87E14CF5E0}" presName="root1" presStyleCnt="0"/>
      <dgm:spPr/>
    </dgm:pt>
    <dgm:pt modelId="{F367CA29-C2F9-40DD-B032-05511C9E2B28}" type="pres">
      <dgm:prSet presAssocID="{FB8031C0-6662-4601-858F-CC87E14CF5E0}" presName="LevelOneTextNode" presStyleLbl="node0" presStyleIdx="1" presStyleCnt="2" custLinFactX="256119" custLinFactY="26875" custLinFactNeighborX="300000" custLinFactNeighborY="100000">
        <dgm:presLayoutVars>
          <dgm:chPref val="3"/>
        </dgm:presLayoutVars>
      </dgm:prSet>
      <dgm:spPr/>
      <dgm:t>
        <a:bodyPr/>
        <a:lstStyle/>
        <a:p>
          <a:endParaRPr lang="es-CR"/>
        </a:p>
      </dgm:t>
    </dgm:pt>
    <dgm:pt modelId="{1C4975A9-DE34-4989-BBD2-97AB62EBE2A0}" type="pres">
      <dgm:prSet presAssocID="{FB8031C0-6662-4601-858F-CC87E14CF5E0}" presName="level2hierChild" presStyleCnt="0"/>
      <dgm:spPr/>
    </dgm:pt>
  </dgm:ptLst>
  <dgm:cxnLst>
    <dgm:cxn modelId="{EB17EF1B-CDC9-40C0-9EBB-1D0C6DADAFB9}" type="presOf" srcId="{D3196D11-4298-49C6-A804-36A870372370}" destId="{84DEEB02-2D4C-4D98-847A-6619D720C34C}" srcOrd="0" destOrd="0" presId="urn:microsoft.com/office/officeart/2005/8/layout/hierarchy2"/>
    <dgm:cxn modelId="{6F60B38C-E1D0-4F3A-99D1-50FB544B411A}" type="presOf" srcId="{9953F8F0-00D9-43C5-A38B-836F9FF38AC6}" destId="{B44CA08D-B913-4BFE-B843-862C5ABA1BCA}" srcOrd="0" destOrd="0" presId="urn:microsoft.com/office/officeart/2005/8/layout/hierarchy2"/>
    <dgm:cxn modelId="{55D52440-773E-4448-B2C3-07383C517357}" type="presOf" srcId="{57AE4A19-CAC4-4BD7-A26F-D827C7792492}" destId="{E7E1A639-4B15-4569-BB8A-DE2535BA6E8F}" srcOrd="0" destOrd="0" presId="urn:microsoft.com/office/officeart/2005/8/layout/hierarchy2"/>
    <dgm:cxn modelId="{369DBFCC-869B-4141-BB85-39617F92E4C3}" type="presOf" srcId="{F41E67EC-6EA3-4284-BB0A-72B82ABB2223}" destId="{72C84525-F270-49D3-A36D-348919F06E94}" srcOrd="0" destOrd="0" presId="urn:microsoft.com/office/officeart/2005/8/layout/hierarchy2"/>
    <dgm:cxn modelId="{53DDA9C7-C17B-463E-9FD5-6F25680ADB88}" srcId="{05BA38FC-CF65-4B91-BEB8-504DD78965A8}" destId="{FB8031C0-6662-4601-858F-CC87E14CF5E0}" srcOrd="1" destOrd="0" parTransId="{B94BA617-41A3-4E2F-99F2-164D6BBDBB33}" sibTransId="{6AAE5D82-234A-40CC-95B6-78C607C76861}"/>
    <dgm:cxn modelId="{36653FC7-3CDF-4CF9-B5E8-7DFEA1CF5404}" type="presOf" srcId="{FA0F4EA6-1A23-45B1-8580-8C1EF1BBE5E0}" destId="{884710E2-A403-487F-B422-B66E83C7AFBF}" srcOrd="0" destOrd="0" presId="urn:microsoft.com/office/officeart/2005/8/layout/hierarchy2"/>
    <dgm:cxn modelId="{1FFBF0D9-0C42-4CBF-A266-EE9052F3965C}" type="presOf" srcId="{05BA38FC-CF65-4B91-BEB8-504DD78965A8}" destId="{8ED4AF92-F7A6-4C1F-8A80-3B5572388FEB}" srcOrd="0" destOrd="0" presId="urn:microsoft.com/office/officeart/2005/8/layout/hierarchy2"/>
    <dgm:cxn modelId="{32123691-C58A-4E76-9C8B-39204BA41E2F}" type="presOf" srcId="{06118866-191C-4F67-BD27-DDF2328660C5}" destId="{5063A2B7-23BB-4FE2-AF8F-5556EAE9B297}" srcOrd="0" destOrd="0" presId="urn:microsoft.com/office/officeart/2005/8/layout/hierarchy2"/>
    <dgm:cxn modelId="{F565E24E-DC1C-45DE-BB3F-45E9F7C72671}" type="presOf" srcId="{FB8031C0-6662-4601-858F-CC87E14CF5E0}" destId="{F367CA29-C2F9-40DD-B032-05511C9E2B28}" srcOrd="0" destOrd="0" presId="urn:microsoft.com/office/officeart/2005/8/layout/hierarchy2"/>
    <dgm:cxn modelId="{C7EB7506-3908-461A-B533-D5FE4F6C03E8}" type="presOf" srcId="{C9F3CF05-9B41-432C-9D63-ECA960BA2150}" destId="{9433914D-4E06-4D59-B582-7E07BABD127D}" srcOrd="1" destOrd="0" presId="urn:microsoft.com/office/officeart/2005/8/layout/hierarchy2"/>
    <dgm:cxn modelId="{4B9D89BC-9009-4FDE-8930-F784A5FC4176}" type="presOf" srcId="{75672D43-8811-46EB-A608-E7B582A94DF9}" destId="{5AE9A013-7F44-4CE5-A1E8-9B2A2854E904}" srcOrd="0" destOrd="0" presId="urn:microsoft.com/office/officeart/2005/8/layout/hierarchy2"/>
    <dgm:cxn modelId="{E43AD5C9-17CD-448C-8B8B-F29CE7F403A3}" type="presOf" srcId="{F41E67EC-6EA3-4284-BB0A-72B82ABB2223}" destId="{D0FA5EC7-B886-4F15-9276-966E57256FA4}" srcOrd="1" destOrd="0" presId="urn:microsoft.com/office/officeart/2005/8/layout/hierarchy2"/>
    <dgm:cxn modelId="{AFBD9827-76DD-468F-9264-1B137851B4EB}" type="presOf" srcId="{FA0F4EA6-1A23-45B1-8580-8C1EF1BBE5E0}" destId="{AAE7EA5A-09D0-4E21-AF5E-8D87330EEBCD}" srcOrd="1" destOrd="0" presId="urn:microsoft.com/office/officeart/2005/8/layout/hierarchy2"/>
    <dgm:cxn modelId="{E722AA6E-5E01-400A-A122-16CC60934BAB}" srcId="{9953F8F0-00D9-43C5-A38B-836F9FF38AC6}" destId="{532F4525-441A-47AD-BC47-91CD8DAC1B5B}" srcOrd="1" destOrd="0" parTransId="{FA0F4EA6-1A23-45B1-8580-8C1EF1BBE5E0}" sibTransId="{5EE9CF86-D4EB-453A-85D1-72482C67A2A6}"/>
    <dgm:cxn modelId="{2974A797-34D9-4382-BBBB-8F4CE8A7D88B}" srcId="{C95B4938-C242-4B13-874B-368C307A7CF5}" destId="{06118866-191C-4F67-BD27-DDF2328660C5}" srcOrd="0" destOrd="0" parTransId="{75672D43-8811-46EB-A608-E7B582A94DF9}" sibTransId="{2A828D9A-5FE5-4E6C-8038-3C90FBB06307}"/>
    <dgm:cxn modelId="{89A5B59E-C6B1-48D6-9420-3D70A5D8321E}" type="presOf" srcId="{A7CC98DB-294D-4CAF-9067-DE01F1F91C45}" destId="{F6F3D778-3AA6-418E-98BD-48B90C2A18DB}" srcOrd="0" destOrd="0" presId="urn:microsoft.com/office/officeart/2005/8/layout/hierarchy2"/>
    <dgm:cxn modelId="{DB818E1B-26E6-4A1A-A0A4-B48911E083D7}" type="presOf" srcId="{C9F3CF05-9B41-432C-9D63-ECA960BA2150}" destId="{EFFB9148-6983-46E2-8FAA-F38BDD115FC7}" srcOrd="0" destOrd="0" presId="urn:microsoft.com/office/officeart/2005/8/layout/hierarchy2"/>
    <dgm:cxn modelId="{262EB8A5-DCBA-4A31-AE5C-03E30E6EB844}" type="presOf" srcId="{D3196D11-4298-49C6-A804-36A870372370}" destId="{0D1DB83F-4952-4BFF-83BF-2EDF6082ACAA}" srcOrd="1" destOrd="0" presId="urn:microsoft.com/office/officeart/2005/8/layout/hierarchy2"/>
    <dgm:cxn modelId="{5AB24ACF-11DE-4B13-A5E9-D2E40EDD9A31}" srcId="{05BA38FC-CF65-4B91-BEB8-504DD78965A8}" destId="{C95B4938-C242-4B13-874B-368C307A7CF5}" srcOrd="0" destOrd="0" parTransId="{0AA0FB66-F570-4598-8E62-69FC3B283831}" sibTransId="{A8575AEA-E11D-4047-9D90-5837D85DFEFD}"/>
    <dgm:cxn modelId="{A1274DD5-5008-4139-92FD-02602B1BEA95}" type="presOf" srcId="{C95B4938-C242-4B13-874B-368C307A7CF5}" destId="{8C3CE1AB-581F-4FEC-BDD3-4FFEC3B153A9}" srcOrd="0" destOrd="0" presId="urn:microsoft.com/office/officeart/2005/8/layout/hierarchy2"/>
    <dgm:cxn modelId="{5CB59FC1-8B74-41AD-9026-917C9F2E00D5}" srcId="{06118866-191C-4F67-BD27-DDF2328660C5}" destId="{9953F8F0-00D9-43C5-A38B-836F9FF38AC6}" srcOrd="0" destOrd="0" parTransId="{C9F3CF05-9B41-432C-9D63-ECA960BA2150}" sibTransId="{CFA4AAC9-D8C6-48E2-8A77-91D75AB3BF51}"/>
    <dgm:cxn modelId="{1095A5FB-E996-4ED0-9362-08D7CAE20F0F}" srcId="{A7CC98DB-294D-4CAF-9067-DE01F1F91C45}" destId="{57AE4A19-CAC4-4BD7-A26F-D827C7792492}" srcOrd="0" destOrd="0" parTransId="{F41E67EC-6EA3-4284-BB0A-72B82ABB2223}" sibTransId="{F896AB3A-2D05-428C-8582-5DF854165833}"/>
    <dgm:cxn modelId="{5AACEF62-45E4-4438-8267-0A45503602B7}" type="presOf" srcId="{75672D43-8811-46EB-A608-E7B582A94DF9}" destId="{05C831F8-FC11-457D-B941-3FD70CAEF7AD}" srcOrd="1" destOrd="0" presId="urn:microsoft.com/office/officeart/2005/8/layout/hierarchy2"/>
    <dgm:cxn modelId="{57C00F75-696C-4DEF-A421-316695094AFA}" type="presOf" srcId="{532F4525-441A-47AD-BC47-91CD8DAC1B5B}" destId="{7B9D3361-5837-4CCC-9F23-A81CCCA61EE5}" srcOrd="0" destOrd="0" presId="urn:microsoft.com/office/officeart/2005/8/layout/hierarchy2"/>
    <dgm:cxn modelId="{EF88D662-F98D-42AE-B435-16894C91A1E0}" srcId="{9953F8F0-00D9-43C5-A38B-836F9FF38AC6}" destId="{A7CC98DB-294D-4CAF-9067-DE01F1F91C45}" srcOrd="0" destOrd="0" parTransId="{D3196D11-4298-49C6-A804-36A870372370}" sibTransId="{B8A50040-79E8-4C51-AC67-1277D1BA666B}"/>
    <dgm:cxn modelId="{0D3D655A-357B-4C01-B3C8-9823C89D2A53}" type="presParOf" srcId="{8ED4AF92-F7A6-4C1F-8A80-3B5572388FEB}" destId="{290FCD73-9399-42D8-8A5C-CD799C0B8B66}" srcOrd="0" destOrd="0" presId="urn:microsoft.com/office/officeart/2005/8/layout/hierarchy2"/>
    <dgm:cxn modelId="{8AB1D627-FDBD-4262-91CA-438E68CD5B98}" type="presParOf" srcId="{290FCD73-9399-42D8-8A5C-CD799C0B8B66}" destId="{8C3CE1AB-581F-4FEC-BDD3-4FFEC3B153A9}" srcOrd="0" destOrd="0" presId="urn:microsoft.com/office/officeart/2005/8/layout/hierarchy2"/>
    <dgm:cxn modelId="{BABF871F-9D94-4FF4-9AB2-0018248CEAC4}" type="presParOf" srcId="{290FCD73-9399-42D8-8A5C-CD799C0B8B66}" destId="{9B4A7993-D910-4DE6-82E3-2482AA92C1C1}" srcOrd="1" destOrd="0" presId="urn:microsoft.com/office/officeart/2005/8/layout/hierarchy2"/>
    <dgm:cxn modelId="{9EEC6090-5E6F-4D5F-91DA-E5275D742FDD}" type="presParOf" srcId="{9B4A7993-D910-4DE6-82E3-2482AA92C1C1}" destId="{5AE9A013-7F44-4CE5-A1E8-9B2A2854E904}" srcOrd="0" destOrd="0" presId="urn:microsoft.com/office/officeart/2005/8/layout/hierarchy2"/>
    <dgm:cxn modelId="{3DB78691-DA3E-45EE-9935-4AD9AE186E3F}" type="presParOf" srcId="{5AE9A013-7F44-4CE5-A1E8-9B2A2854E904}" destId="{05C831F8-FC11-457D-B941-3FD70CAEF7AD}" srcOrd="0" destOrd="0" presId="urn:microsoft.com/office/officeart/2005/8/layout/hierarchy2"/>
    <dgm:cxn modelId="{63F356FD-B087-4D8A-9C54-BC8D19C222BE}" type="presParOf" srcId="{9B4A7993-D910-4DE6-82E3-2482AA92C1C1}" destId="{1A7C9043-72FF-492D-85E4-5098452BE660}" srcOrd="1" destOrd="0" presId="urn:microsoft.com/office/officeart/2005/8/layout/hierarchy2"/>
    <dgm:cxn modelId="{0CD05BF8-57A8-4FAE-9492-05484E77B65C}" type="presParOf" srcId="{1A7C9043-72FF-492D-85E4-5098452BE660}" destId="{5063A2B7-23BB-4FE2-AF8F-5556EAE9B297}" srcOrd="0" destOrd="0" presId="urn:microsoft.com/office/officeart/2005/8/layout/hierarchy2"/>
    <dgm:cxn modelId="{158BD657-C411-480B-B7C9-C21BE0070F0A}" type="presParOf" srcId="{1A7C9043-72FF-492D-85E4-5098452BE660}" destId="{8C471F4D-9C7B-4136-A9F2-7FB0BE065010}" srcOrd="1" destOrd="0" presId="urn:microsoft.com/office/officeart/2005/8/layout/hierarchy2"/>
    <dgm:cxn modelId="{E2F76E21-87B0-495C-96E7-5D489AD05D1B}" type="presParOf" srcId="{8C471F4D-9C7B-4136-A9F2-7FB0BE065010}" destId="{EFFB9148-6983-46E2-8FAA-F38BDD115FC7}" srcOrd="0" destOrd="0" presId="urn:microsoft.com/office/officeart/2005/8/layout/hierarchy2"/>
    <dgm:cxn modelId="{BDDD00F0-37A4-4338-A4DA-74B9F4BC018A}" type="presParOf" srcId="{EFFB9148-6983-46E2-8FAA-F38BDD115FC7}" destId="{9433914D-4E06-4D59-B582-7E07BABD127D}" srcOrd="0" destOrd="0" presId="urn:microsoft.com/office/officeart/2005/8/layout/hierarchy2"/>
    <dgm:cxn modelId="{7AFF5DCF-FE7D-4CE5-A4CD-B42A7D5FD6B4}" type="presParOf" srcId="{8C471F4D-9C7B-4136-A9F2-7FB0BE065010}" destId="{145D710E-13CA-4B75-A079-8437F9A01CB6}" srcOrd="1" destOrd="0" presId="urn:microsoft.com/office/officeart/2005/8/layout/hierarchy2"/>
    <dgm:cxn modelId="{D99C8D43-046A-41B5-BFE1-5CB87E37159D}" type="presParOf" srcId="{145D710E-13CA-4B75-A079-8437F9A01CB6}" destId="{B44CA08D-B913-4BFE-B843-862C5ABA1BCA}" srcOrd="0" destOrd="0" presId="urn:microsoft.com/office/officeart/2005/8/layout/hierarchy2"/>
    <dgm:cxn modelId="{AAF9AD9B-10E2-46DF-922B-424F7142F3E0}" type="presParOf" srcId="{145D710E-13CA-4B75-A079-8437F9A01CB6}" destId="{42C2F47A-A116-489B-9070-58688D2675F0}" srcOrd="1" destOrd="0" presId="urn:microsoft.com/office/officeart/2005/8/layout/hierarchy2"/>
    <dgm:cxn modelId="{0B182A65-697A-4E7B-8354-52B1B62201B8}" type="presParOf" srcId="{42C2F47A-A116-489B-9070-58688D2675F0}" destId="{84DEEB02-2D4C-4D98-847A-6619D720C34C}" srcOrd="0" destOrd="0" presId="urn:microsoft.com/office/officeart/2005/8/layout/hierarchy2"/>
    <dgm:cxn modelId="{A470B98A-5A24-4C3E-B7D6-D0CB96D647BB}" type="presParOf" srcId="{84DEEB02-2D4C-4D98-847A-6619D720C34C}" destId="{0D1DB83F-4952-4BFF-83BF-2EDF6082ACAA}" srcOrd="0" destOrd="0" presId="urn:microsoft.com/office/officeart/2005/8/layout/hierarchy2"/>
    <dgm:cxn modelId="{C5761D16-8388-4162-A9BD-0E78D6D6A6BF}" type="presParOf" srcId="{42C2F47A-A116-489B-9070-58688D2675F0}" destId="{CBBCD36E-F728-417F-B73F-D590F50EAED3}" srcOrd="1" destOrd="0" presId="urn:microsoft.com/office/officeart/2005/8/layout/hierarchy2"/>
    <dgm:cxn modelId="{809A7CAC-21B0-4F87-B0E8-D683F97072EA}" type="presParOf" srcId="{CBBCD36E-F728-417F-B73F-D590F50EAED3}" destId="{F6F3D778-3AA6-418E-98BD-48B90C2A18DB}" srcOrd="0" destOrd="0" presId="urn:microsoft.com/office/officeart/2005/8/layout/hierarchy2"/>
    <dgm:cxn modelId="{2D91D134-4FD0-4CAA-BA23-B61FE61F1C14}" type="presParOf" srcId="{CBBCD36E-F728-417F-B73F-D590F50EAED3}" destId="{449DCB46-14EC-4180-8105-4E16B0135248}" srcOrd="1" destOrd="0" presId="urn:microsoft.com/office/officeart/2005/8/layout/hierarchy2"/>
    <dgm:cxn modelId="{B04627DB-31F1-4FE0-BBB0-84F14AC47BF7}" type="presParOf" srcId="{449DCB46-14EC-4180-8105-4E16B0135248}" destId="{72C84525-F270-49D3-A36D-348919F06E94}" srcOrd="0" destOrd="0" presId="urn:microsoft.com/office/officeart/2005/8/layout/hierarchy2"/>
    <dgm:cxn modelId="{F34A39BD-9B0A-4D76-A456-F59CEA7DB01E}" type="presParOf" srcId="{72C84525-F270-49D3-A36D-348919F06E94}" destId="{D0FA5EC7-B886-4F15-9276-966E57256FA4}" srcOrd="0" destOrd="0" presId="urn:microsoft.com/office/officeart/2005/8/layout/hierarchy2"/>
    <dgm:cxn modelId="{C5D9AE8A-F644-4A89-846D-9C796084D46C}" type="presParOf" srcId="{449DCB46-14EC-4180-8105-4E16B0135248}" destId="{716CC3CF-4B87-4480-BB8B-4A80D0702A18}" srcOrd="1" destOrd="0" presId="urn:microsoft.com/office/officeart/2005/8/layout/hierarchy2"/>
    <dgm:cxn modelId="{CE20D7B9-1BF5-45E0-BE12-C2C9EA4BFCBC}" type="presParOf" srcId="{716CC3CF-4B87-4480-BB8B-4A80D0702A18}" destId="{E7E1A639-4B15-4569-BB8A-DE2535BA6E8F}" srcOrd="0" destOrd="0" presId="urn:microsoft.com/office/officeart/2005/8/layout/hierarchy2"/>
    <dgm:cxn modelId="{1D155B8C-717F-4966-B8EC-AB172F284614}" type="presParOf" srcId="{716CC3CF-4B87-4480-BB8B-4A80D0702A18}" destId="{3A7CF08D-78D3-4BCC-A2E3-C1410F39CC1F}" srcOrd="1" destOrd="0" presId="urn:microsoft.com/office/officeart/2005/8/layout/hierarchy2"/>
    <dgm:cxn modelId="{B3951232-4854-4F20-8E63-93A0A5049DA9}" type="presParOf" srcId="{42C2F47A-A116-489B-9070-58688D2675F0}" destId="{884710E2-A403-487F-B422-B66E83C7AFBF}" srcOrd="2" destOrd="0" presId="urn:microsoft.com/office/officeart/2005/8/layout/hierarchy2"/>
    <dgm:cxn modelId="{46528C56-0387-424E-A460-6515F552799B}" type="presParOf" srcId="{884710E2-A403-487F-B422-B66E83C7AFBF}" destId="{AAE7EA5A-09D0-4E21-AF5E-8D87330EEBCD}" srcOrd="0" destOrd="0" presId="urn:microsoft.com/office/officeart/2005/8/layout/hierarchy2"/>
    <dgm:cxn modelId="{4C78F5FF-48EF-4D7A-B2B0-CD64568E99ED}" type="presParOf" srcId="{42C2F47A-A116-489B-9070-58688D2675F0}" destId="{A679D5D7-BA54-4CD7-9E38-B452E43D1853}" srcOrd="3" destOrd="0" presId="urn:microsoft.com/office/officeart/2005/8/layout/hierarchy2"/>
    <dgm:cxn modelId="{F5C5D636-4F6D-48B5-975E-E5C7AA6D91D8}" type="presParOf" srcId="{A679D5D7-BA54-4CD7-9E38-B452E43D1853}" destId="{7B9D3361-5837-4CCC-9F23-A81CCCA61EE5}" srcOrd="0" destOrd="0" presId="urn:microsoft.com/office/officeart/2005/8/layout/hierarchy2"/>
    <dgm:cxn modelId="{1423E475-2873-459E-A507-A620083F823D}" type="presParOf" srcId="{A679D5D7-BA54-4CD7-9E38-B452E43D1853}" destId="{9BC90953-0EAC-41B3-8625-4D16A257839D}" srcOrd="1" destOrd="0" presId="urn:microsoft.com/office/officeart/2005/8/layout/hierarchy2"/>
    <dgm:cxn modelId="{17B613BC-BEA5-47E8-8303-FD9B2BEAC80F}" type="presParOf" srcId="{8ED4AF92-F7A6-4C1F-8A80-3B5572388FEB}" destId="{F2777CB1-E294-46D3-B91C-482F0C03107E}" srcOrd="1" destOrd="0" presId="urn:microsoft.com/office/officeart/2005/8/layout/hierarchy2"/>
    <dgm:cxn modelId="{D1C59D31-6427-4F4F-8F6C-BBC2712B4737}" type="presParOf" srcId="{F2777CB1-E294-46D3-B91C-482F0C03107E}" destId="{F367CA29-C2F9-40DD-B032-05511C9E2B28}" srcOrd="0" destOrd="0" presId="urn:microsoft.com/office/officeart/2005/8/layout/hierarchy2"/>
    <dgm:cxn modelId="{09E8A228-AAF0-4C84-8329-07AAF2130B97}" type="presParOf" srcId="{F2777CB1-E294-46D3-B91C-482F0C03107E}" destId="{1C4975A9-DE34-4989-BBD2-97AB62EBE2A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Completitud</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Presentación incompleta de la documentación requerida, de conformidad con lo estipulado en el Anexo 15 del Acuerdo SUGEF 8-08.</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Representación de la entidad</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Solicitudes de autorización que no son suscritas por el representante legal o que omiten indicar, expresamente, la solicitud que desea presentar la entidad.</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2"/>
      <dgm:spPr/>
      <dgm:t>
        <a:bodyPr/>
        <a:lstStyle/>
        <a:p>
          <a:endParaRPr lang="es-CR"/>
        </a:p>
      </dgm:t>
    </dgm:pt>
    <dgm:pt modelId="{75D1E576-A995-4F82-9B84-E32081F438E6}" type="pres">
      <dgm:prSet presAssocID="{248ADB9B-A683-480B-878A-F2316789BB6E}" presName="parentText" presStyleLbl="node1" presStyleIdx="0" presStyleCnt="2">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2">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2"/>
      <dgm:spPr/>
      <dgm:t>
        <a:bodyPr/>
        <a:lstStyle/>
        <a:p>
          <a:endParaRPr lang="es-CR"/>
        </a:p>
      </dgm:t>
    </dgm:pt>
    <dgm:pt modelId="{C9074CF6-49F7-4C51-8CD3-9F4725B8A6FD}" type="pres">
      <dgm:prSet presAssocID="{2D9289FA-C223-426A-9D51-C35F88FF0281}" presName="parentText" presStyleLbl="node1" presStyleIdx="1" presStyleCnt="2">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2" custLinFactNeighborY="11038">
        <dgm:presLayoutVars>
          <dgm:bulletEnabled val="1"/>
        </dgm:presLayoutVars>
      </dgm:prSet>
      <dgm:spPr/>
      <dgm:t>
        <a:bodyPr/>
        <a:lstStyle/>
        <a:p>
          <a:endParaRPr lang="es-CR"/>
        </a:p>
      </dgm:t>
    </dgm:pt>
  </dgm:ptLst>
  <dgm:cxnLst>
    <dgm:cxn modelId="{1896454A-565C-4DE5-81FD-561000FAEB2B}" type="presOf" srcId="{F78A661A-A6C8-4925-ABEB-0F65F9CE2D4B}" destId="{7C83530F-12CB-4F55-877E-66F50FB1937C}" srcOrd="0" destOrd="0" presId="urn:microsoft.com/office/officeart/2005/8/layout/list1"/>
    <dgm:cxn modelId="{2111579D-32C5-4B2D-B4DC-0E2BB480EE84}" srcId="{248ADB9B-A683-480B-878A-F2316789BB6E}" destId="{47107100-D809-4FC6-91FA-104174BCBAE5}" srcOrd="0" destOrd="0" parTransId="{D359696D-C82D-4613-9CDD-BDA782370B0A}" sibTransId="{110E7670-5414-49A0-B1D4-A7F994788366}"/>
    <dgm:cxn modelId="{A7849FED-61AC-40FA-AF2F-C6C78B9724B1}" srcId="{2D9289FA-C223-426A-9D51-C35F88FF0281}" destId="{F78A661A-A6C8-4925-ABEB-0F65F9CE2D4B}" srcOrd="0" destOrd="0" parTransId="{12C3FBD2-BB7F-4D1B-99F6-5C9A052F92E0}" sibTransId="{2FE23C15-AFEE-4F69-9D91-AFABB2F23FF6}"/>
    <dgm:cxn modelId="{04CCCFCC-EB72-406F-9F78-55FB58810833}" type="presOf" srcId="{2D9289FA-C223-426A-9D51-C35F88FF0281}" destId="{C9074CF6-49F7-4C51-8CD3-9F4725B8A6FD}" srcOrd="1" destOrd="0" presId="urn:microsoft.com/office/officeart/2005/8/layout/list1"/>
    <dgm:cxn modelId="{72309E6A-098B-4A94-9530-06DC088ACD71}" srcId="{D37B1421-89C9-4B9C-9D59-81902C59F21D}" destId="{2D9289FA-C223-426A-9D51-C35F88FF0281}" srcOrd="1" destOrd="0" parTransId="{C4F671CF-5E63-441A-A8F4-3B3273384D06}" sibTransId="{887EB278-0080-48F1-A652-DEC97DC23023}"/>
    <dgm:cxn modelId="{471387E0-F531-463C-BE80-2D02548530E6}" type="presOf" srcId="{47107100-D809-4FC6-91FA-104174BCBAE5}" destId="{851BD4DD-15AE-4D7A-B88D-CAC8DEC88552}" srcOrd="0" destOrd="0" presId="urn:microsoft.com/office/officeart/2005/8/layout/list1"/>
    <dgm:cxn modelId="{5718EC6B-9C02-45FB-A1D1-A6D5CF499894}" type="presOf" srcId="{D37B1421-89C9-4B9C-9D59-81902C59F21D}" destId="{D11929E9-1D8A-4957-884B-E4D75EDFB992}" srcOrd="0" destOrd="0" presId="urn:microsoft.com/office/officeart/2005/8/layout/list1"/>
    <dgm:cxn modelId="{0765ED41-0AD9-42A7-A808-49312E7A2E03}" type="presOf" srcId="{248ADB9B-A683-480B-878A-F2316789BB6E}" destId="{75D1E576-A995-4F82-9B84-E32081F438E6}" srcOrd="1"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4D41A59F-DA9E-4559-9E1C-C2CABB810568}" type="presOf" srcId="{2D9289FA-C223-426A-9D51-C35F88FF0281}" destId="{3703B3FB-D4F7-4049-B4E6-D254EF924A8B}" srcOrd="0" destOrd="0" presId="urn:microsoft.com/office/officeart/2005/8/layout/list1"/>
    <dgm:cxn modelId="{D6B7C014-9A3A-403A-990C-E87332F96A5C}" type="presOf" srcId="{248ADB9B-A683-480B-878A-F2316789BB6E}" destId="{B5ED8188-B87E-4A81-9568-59FC1D7CD6E7}" srcOrd="0" destOrd="0" presId="urn:microsoft.com/office/officeart/2005/8/layout/list1"/>
    <dgm:cxn modelId="{181906D1-09D4-413C-AFA0-EAB74359CF25}" type="presParOf" srcId="{D11929E9-1D8A-4957-884B-E4D75EDFB992}" destId="{9FA4744B-B569-43E7-B417-9EF9B075918C}" srcOrd="0" destOrd="0" presId="urn:microsoft.com/office/officeart/2005/8/layout/list1"/>
    <dgm:cxn modelId="{FACDFF61-82B4-46C2-9275-9AD167C113A8}" type="presParOf" srcId="{9FA4744B-B569-43E7-B417-9EF9B075918C}" destId="{B5ED8188-B87E-4A81-9568-59FC1D7CD6E7}" srcOrd="0" destOrd="0" presId="urn:microsoft.com/office/officeart/2005/8/layout/list1"/>
    <dgm:cxn modelId="{4D57F086-7A02-4594-9439-082F320ACE44}" type="presParOf" srcId="{9FA4744B-B569-43E7-B417-9EF9B075918C}" destId="{75D1E576-A995-4F82-9B84-E32081F438E6}" srcOrd="1" destOrd="0" presId="urn:microsoft.com/office/officeart/2005/8/layout/list1"/>
    <dgm:cxn modelId="{61DEAF6C-0CA1-4DC8-9B0A-C6D43682A68A}" type="presParOf" srcId="{D11929E9-1D8A-4957-884B-E4D75EDFB992}" destId="{8393E408-BEE4-497B-A4C1-C8EFFB60668C}" srcOrd="1" destOrd="0" presId="urn:microsoft.com/office/officeart/2005/8/layout/list1"/>
    <dgm:cxn modelId="{7CA0E17E-5DE7-4FCD-80E3-0915F27CF5F5}" type="presParOf" srcId="{D11929E9-1D8A-4957-884B-E4D75EDFB992}" destId="{851BD4DD-15AE-4D7A-B88D-CAC8DEC88552}" srcOrd="2" destOrd="0" presId="urn:microsoft.com/office/officeart/2005/8/layout/list1"/>
    <dgm:cxn modelId="{D88D1BB5-C15C-4ED8-B46A-B11E1AF19DC7}" type="presParOf" srcId="{D11929E9-1D8A-4957-884B-E4D75EDFB992}" destId="{2E80B645-9A39-4F5F-88FF-4842E4D38709}" srcOrd="3" destOrd="0" presId="urn:microsoft.com/office/officeart/2005/8/layout/list1"/>
    <dgm:cxn modelId="{8C3CB8A8-AF21-4731-BED3-9E11A9A790AF}" type="presParOf" srcId="{D11929E9-1D8A-4957-884B-E4D75EDFB992}" destId="{A49AB926-CF99-4560-8C06-1B81BD73BCA2}" srcOrd="4" destOrd="0" presId="urn:microsoft.com/office/officeart/2005/8/layout/list1"/>
    <dgm:cxn modelId="{E403FD7D-D895-4261-9475-CFC19FBE006B}" type="presParOf" srcId="{A49AB926-CF99-4560-8C06-1B81BD73BCA2}" destId="{3703B3FB-D4F7-4049-B4E6-D254EF924A8B}" srcOrd="0" destOrd="0" presId="urn:microsoft.com/office/officeart/2005/8/layout/list1"/>
    <dgm:cxn modelId="{BD19E5AD-81C4-4FF6-A2AC-11E0E0496524}" type="presParOf" srcId="{A49AB926-CF99-4560-8C06-1B81BD73BCA2}" destId="{C9074CF6-49F7-4C51-8CD3-9F4725B8A6FD}" srcOrd="1" destOrd="0" presId="urn:microsoft.com/office/officeart/2005/8/layout/list1"/>
    <dgm:cxn modelId="{F390BB31-31DE-497F-B8DB-18EA83247519}" type="presParOf" srcId="{D11929E9-1D8A-4957-884B-E4D75EDFB992}" destId="{BA035F22-E032-45DC-AFAB-B17775FB3035}" srcOrd="5" destOrd="0" presId="urn:microsoft.com/office/officeart/2005/8/layout/list1"/>
    <dgm:cxn modelId="{60DC2EB1-6A6F-47EE-8A19-7797AEF26335}" type="presParOf" srcId="{D11929E9-1D8A-4957-884B-E4D75EDFB992}" destId="{7C83530F-12CB-4F55-877E-66F50FB19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Transcripciones</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Transcripciones de los artículos vigentes del estatuto social relativas al proceso de reforma de dicho cuerpo normativo, que omiten artículos, incluyen artículos incompletos o que difieren con las versiones vigentes inscritas ante la SUGEF.</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Matrices comparativas</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Matrices comparativas entre el texto vigente y el propuesto que omiten artículos, incluyen textos incompletos o cuya redacción difiere de las versiones incluidas en el acta de la respectiva Asamblea de asociados o delegados, según corresponda.</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3CB43036-0823-4CDA-82CE-F91E1DBB8F68}">
      <dgm:prSet custT="1"/>
      <dgm:spPr/>
      <dgm:t>
        <a:bodyPr/>
        <a:lstStyle/>
        <a:p>
          <a:r>
            <a:rPr lang="es-CR" sz="1600" b="1" dirty="0" smtClean="0">
              <a:effectLst>
                <a:outerShdw blurRad="38100" dist="38100" dir="2700000" algn="tl">
                  <a:srgbClr val="000000">
                    <a:alpha val="43137"/>
                  </a:srgbClr>
                </a:outerShdw>
              </a:effectLst>
            </a:rPr>
            <a:t>Copias  incompletas de actas</a:t>
          </a:r>
          <a:endParaRPr lang="es-CR" sz="1600" b="1" dirty="0">
            <a:effectLst>
              <a:outerShdw blurRad="38100" dist="38100" dir="2700000" algn="tl">
                <a:srgbClr val="000000">
                  <a:alpha val="43137"/>
                </a:srgbClr>
              </a:outerShdw>
            </a:effectLst>
          </a:endParaRPr>
        </a:p>
      </dgm:t>
    </dgm:pt>
    <dgm:pt modelId="{0488109E-23A9-4D3C-BE47-ED971F9EC371}" type="parTrans" cxnId="{06FC2AFA-B643-4632-B065-20607D57CC53}">
      <dgm:prSet/>
      <dgm:spPr/>
      <dgm:t>
        <a:bodyPr/>
        <a:lstStyle/>
        <a:p>
          <a:endParaRPr lang="es-CR"/>
        </a:p>
      </dgm:t>
    </dgm:pt>
    <dgm:pt modelId="{934BE6B5-A7B6-4AB8-8D0C-17490580626E}" type="sibTrans" cxnId="{06FC2AFA-B643-4632-B065-20607D57CC53}">
      <dgm:prSet/>
      <dgm:spPr/>
      <dgm:t>
        <a:bodyPr/>
        <a:lstStyle/>
        <a:p>
          <a:endParaRPr lang="es-CR"/>
        </a:p>
      </dgm:t>
    </dgm:pt>
    <dgm:pt modelId="{8C32548F-57BE-42CC-94C2-255E8DAD39D9}">
      <dgm:prSet custT="1"/>
      <dgm:spPr/>
      <dgm:t>
        <a:bodyPr/>
        <a:lstStyle/>
        <a:p>
          <a:r>
            <a:rPr lang="es-ES_tradnl" sz="1600" dirty="0" smtClean="0"/>
            <a:t>Copias incompletas del acta de la Asamblea respectiva.</a:t>
          </a:r>
          <a:endParaRPr lang="es-CR" sz="1600" dirty="0"/>
        </a:p>
      </dgm:t>
    </dgm:pt>
    <dgm:pt modelId="{783B2175-5478-44F8-9AAC-AF5F9D096A72}" type="parTrans" cxnId="{87D13064-02BF-4500-AB9C-EEA9D317D4CD}">
      <dgm:prSet/>
      <dgm:spPr/>
      <dgm:t>
        <a:bodyPr/>
        <a:lstStyle/>
        <a:p>
          <a:endParaRPr lang="es-CR"/>
        </a:p>
      </dgm:t>
    </dgm:pt>
    <dgm:pt modelId="{3A2E52B0-0B57-4F0A-A1DB-29B5281F88FC}" type="sibTrans" cxnId="{87D13064-02BF-4500-AB9C-EEA9D317D4CD}">
      <dgm:prSet/>
      <dgm:spPr/>
      <dgm:t>
        <a:bodyPr/>
        <a:lstStyle/>
        <a:p>
          <a:endParaRPr lang="es-CR"/>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3"/>
      <dgm:spPr/>
      <dgm:t>
        <a:bodyPr/>
        <a:lstStyle/>
        <a:p>
          <a:endParaRPr lang="es-CR"/>
        </a:p>
      </dgm:t>
    </dgm:pt>
    <dgm:pt modelId="{75D1E576-A995-4F82-9B84-E32081F438E6}" type="pres">
      <dgm:prSet presAssocID="{248ADB9B-A683-480B-878A-F2316789BB6E}" presName="parentText" presStyleLbl="node1" presStyleIdx="0" presStyleCnt="3">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3">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3"/>
      <dgm:spPr/>
      <dgm:t>
        <a:bodyPr/>
        <a:lstStyle/>
        <a:p>
          <a:endParaRPr lang="es-CR"/>
        </a:p>
      </dgm:t>
    </dgm:pt>
    <dgm:pt modelId="{C9074CF6-49F7-4C51-8CD3-9F4725B8A6FD}" type="pres">
      <dgm:prSet presAssocID="{2D9289FA-C223-426A-9D51-C35F88FF0281}" presName="parentText" presStyleLbl="node1" presStyleIdx="1" presStyleCnt="3">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3" custLinFactNeighborY="20370">
        <dgm:presLayoutVars>
          <dgm:bulletEnabled val="1"/>
        </dgm:presLayoutVars>
      </dgm:prSet>
      <dgm:spPr/>
      <dgm:t>
        <a:bodyPr/>
        <a:lstStyle/>
        <a:p>
          <a:endParaRPr lang="es-CR"/>
        </a:p>
      </dgm:t>
    </dgm:pt>
    <dgm:pt modelId="{25675650-B39F-41EC-85CD-11AB20237D52}" type="pres">
      <dgm:prSet presAssocID="{887EB278-0080-48F1-A652-DEC97DC23023}" presName="spaceBetweenRectangles" presStyleCnt="0"/>
      <dgm:spPr/>
    </dgm:pt>
    <dgm:pt modelId="{DCF9A1C0-2BDD-483D-82E4-C1A4B55090D2}" type="pres">
      <dgm:prSet presAssocID="{3CB43036-0823-4CDA-82CE-F91E1DBB8F68}" presName="parentLin" presStyleCnt="0"/>
      <dgm:spPr/>
    </dgm:pt>
    <dgm:pt modelId="{228E303D-5A9A-4157-9142-8DAD23B89829}" type="pres">
      <dgm:prSet presAssocID="{3CB43036-0823-4CDA-82CE-F91E1DBB8F68}" presName="parentLeftMargin" presStyleLbl="node1" presStyleIdx="1" presStyleCnt="3"/>
      <dgm:spPr/>
      <dgm:t>
        <a:bodyPr/>
        <a:lstStyle/>
        <a:p>
          <a:endParaRPr lang="es-CR"/>
        </a:p>
      </dgm:t>
    </dgm:pt>
    <dgm:pt modelId="{9CFDF354-AECB-46BB-B161-740D5D9EDA60}" type="pres">
      <dgm:prSet presAssocID="{3CB43036-0823-4CDA-82CE-F91E1DBB8F68}" presName="parentText" presStyleLbl="node1" presStyleIdx="2" presStyleCnt="3">
        <dgm:presLayoutVars>
          <dgm:chMax val="0"/>
          <dgm:bulletEnabled val="1"/>
        </dgm:presLayoutVars>
      </dgm:prSet>
      <dgm:spPr/>
      <dgm:t>
        <a:bodyPr/>
        <a:lstStyle/>
        <a:p>
          <a:endParaRPr lang="es-CR"/>
        </a:p>
      </dgm:t>
    </dgm:pt>
    <dgm:pt modelId="{29A61B8F-2111-4E94-9164-44B8A2D4F629}" type="pres">
      <dgm:prSet presAssocID="{3CB43036-0823-4CDA-82CE-F91E1DBB8F68}" presName="negativeSpace" presStyleCnt="0"/>
      <dgm:spPr/>
    </dgm:pt>
    <dgm:pt modelId="{93B1FFE3-C24F-4B57-9B0E-90ED12FF5B6E}" type="pres">
      <dgm:prSet presAssocID="{3CB43036-0823-4CDA-82CE-F91E1DBB8F68}" presName="childText" presStyleLbl="conFgAcc1" presStyleIdx="2" presStyleCnt="3">
        <dgm:presLayoutVars>
          <dgm:bulletEnabled val="1"/>
        </dgm:presLayoutVars>
      </dgm:prSet>
      <dgm:spPr/>
      <dgm:t>
        <a:bodyPr/>
        <a:lstStyle/>
        <a:p>
          <a:endParaRPr lang="es-CR"/>
        </a:p>
      </dgm:t>
    </dgm:pt>
  </dgm:ptLst>
  <dgm:cxnLst>
    <dgm:cxn modelId="{2111579D-32C5-4B2D-B4DC-0E2BB480EE84}" srcId="{248ADB9B-A683-480B-878A-F2316789BB6E}" destId="{47107100-D809-4FC6-91FA-104174BCBAE5}" srcOrd="0" destOrd="0" parTransId="{D359696D-C82D-4613-9CDD-BDA782370B0A}" sibTransId="{110E7670-5414-49A0-B1D4-A7F994788366}"/>
    <dgm:cxn modelId="{EA327899-6F80-4A6A-BB8A-661BC7E6833F}" type="presOf" srcId="{2D9289FA-C223-426A-9D51-C35F88FF0281}" destId="{3703B3FB-D4F7-4049-B4E6-D254EF924A8B}" srcOrd="0" destOrd="0" presId="urn:microsoft.com/office/officeart/2005/8/layout/list1"/>
    <dgm:cxn modelId="{4B8888CF-D24E-4C2E-AA79-B453849C0DB8}" type="presOf" srcId="{3CB43036-0823-4CDA-82CE-F91E1DBB8F68}" destId="{9CFDF354-AECB-46BB-B161-740D5D9EDA60}" srcOrd="1" destOrd="0" presId="urn:microsoft.com/office/officeart/2005/8/layout/list1"/>
    <dgm:cxn modelId="{06FC2AFA-B643-4632-B065-20607D57CC53}" srcId="{D37B1421-89C9-4B9C-9D59-81902C59F21D}" destId="{3CB43036-0823-4CDA-82CE-F91E1DBB8F68}" srcOrd="2" destOrd="0" parTransId="{0488109E-23A9-4D3C-BE47-ED971F9EC371}" sibTransId="{934BE6B5-A7B6-4AB8-8D0C-17490580626E}"/>
    <dgm:cxn modelId="{A7849FED-61AC-40FA-AF2F-C6C78B9724B1}" srcId="{2D9289FA-C223-426A-9D51-C35F88FF0281}" destId="{F78A661A-A6C8-4925-ABEB-0F65F9CE2D4B}" srcOrd="0" destOrd="0" parTransId="{12C3FBD2-BB7F-4D1B-99F6-5C9A052F92E0}" sibTransId="{2FE23C15-AFEE-4F69-9D91-AFABB2F23FF6}"/>
    <dgm:cxn modelId="{711C38BC-A5E8-46BA-85EA-2D74EA06BB94}" type="presOf" srcId="{248ADB9B-A683-480B-878A-F2316789BB6E}" destId="{B5ED8188-B87E-4A81-9568-59FC1D7CD6E7}" srcOrd="0" destOrd="0" presId="urn:microsoft.com/office/officeart/2005/8/layout/list1"/>
    <dgm:cxn modelId="{72309E6A-098B-4A94-9530-06DC088ACD71}" srcId="{D37B1421-89C9-4B9C-9D59-81902C59F21D}" destId="{2D9289FA-C223-426A-9D51-C35F88FF0281}" srcOrd="1" destOrd="0" parTransId="{C4F671CF-5E63-441A-A8F4-3B3273384D06}" sibTransId="{887EB278-0080-48F1-A652-DEC97DC23023}"/>
    <dgm:cxn modelId="{39A9E0CB-A787-45CC-9D59-AE60B9F8F90D}" type="presOf" srcId="{3CB43036-0823-4CDA-82CE-F91E1DBB8F68}" destId="{228E303D-5A9A-4157-9142-8DAD23B89829}" srcOrd="0" destOrd="0" presId="urn:microsoft.com/office/officeart/2005/8/layout/list1"/>
    <dgm:cxn modelId="{87D13064-02BF-4500-AB9C-EEA9D317D4CD}" srcId="{3CB43036-0823-4CDA-82CE-F91E1DBB8F68}" destId="{8C32548F-57BE-42CC-94C2-255E8DAD39D9}" srcOrd="0" destOrd="0" parTransId="{783B2175-5478-44F8-9AAC-AF5F9D096A72}" sibTransId="{3A2E52B0-0B57-4F0A-A1DB-29B5281F88FC}"/>
    <dgm:cxn modelId="{FAAA20C9-109B-430E-AD47-BF3A2DE5F661}" type="presOf" srcId="{8C32548F-57BE-42CC-94C2-255E8DAD39D9}" destId="{93B1FFE3-C24F-4B57-9B0E-90ED12FF5B6E}" srcOrd="0" destOrd="0" presId="urn:microsoft.com/office/officeart/2005/8/layout/list1"/>
    <dgm:cxn modelId="{6CD38D17-E1D5-419E-AE42-461048E646E1}" type="presOf" srcId="{248ADB9B-A683-480B-878A-F2316789BB6E}" destId="{75D1E576-A995-4F82-9B84-E32081F438E6}" srcOrd="1" destOrd="0" presId="urn:microsoft.com/office/officeart/2005/8/layout/list1"/>
    <dgm:cxn modelId="{2922DC8D-E9FE-4AB2-9A69-D7556BCA285D}" type="presOf" srcId="{D37B1421-89C9-4B9C-9D59-81902C59F21D}" destId="{D11929E9-1D8A-4957-884B-E4D75EDFB992}" srcOrd="0"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3135A315-84D1-4F19-9943-3CF40F515EE4}" type="presOf" srcId="{F78A661A-A6C8-4925-ABEB-0F65F9CE2D4B}" destId="{7C83530F-12CB-4F55-877E-66F50FB1937C}" srcOrd="0" destOrd="0" presId="urn:microsoft.com/office/officeart/2005/8/layout/list1"/>
    <dgm:cxn modelId="{99BF90DF-D198-42E3-9987-DFF4978049EA}" type="presOf" srcId="{47107100-D809-4FC6-91FA-104174BCBAE5}" destId="{851BD4DD-15AE-4D7A-B88D-CAC8DEC88552}" srcOrd="0" destOrd="0" presId="urn:microsoft.com/office/officeart/2005/8/layout/list1"/>
    <dgm:cxn modelId="{83F0F3B5-107E-4FD9-AA52-3CCE6A02EF3F}" type="presOf" srcId="{2D9289FA-C223-426A-9D51-C35F88FF0281}" destId="{C9074CF6-49F7-4C51-8CD3-9F4725B8A6FD}" srcOrd="1" destOrd="0" presId="urn:microsoft.com/office/officeart/2005/8/layout/list1"/>
    <dgm:cxn modelId="{A29554F5-FB6D-4F51-8E29-91AE7C6EACAF}" type="presParOf" srcId="{D11929E9-1D8A-4957-884B-E4D75EDFB992}" destId="{9FA4744B-B569-43E7-B417-9EF9B075918C}" srcOrd="0" destOrd="0" presId="urn:microsoft.com/office/officeart/2005/8/layout/list1"/>
    <dgm:cxn modelId="{F29C6E76-23E1-4CE6-BC41-04B7F50A31EE}" type="presParOf" srcId="{9FA4744B-B569-43E7-B417-9EF9B075918C}" destId="{B5ED8188-B87E-4A81-9568-59FC1D7CD6E7}" srcOrd="0" destOrd="0" presId="urn:microsoft.com/office/officeart/2005/8/layout/list1"/>
    <dgm:cxn modelId="{D975C425-807F-4F22-B887-1437100005C1}" type="presParOf" srcId="{9FA4744B-B569-43E7-B417-9EF9B075918C}" destId="{75D1E576-A995-4F82-9B84-E32081F438E6}" srcOrd="1" destOrd="0" presId="urn:microsoft.com/office/officeart/2005/8/layout/list1"/>
    <dgm:cxn modelId="{0F9620A7-9EDB-4C7B-995E-24CC732EA104}" type="presParOf" srcId="{D11929E9-1D8A-4957-884B-E4D75EDFB992}" destId="{8393E408-BEE4-497B-A4C1-C8EFFB60668C}" srcOrd="1" destOrd="0" presId="urn:microsoft.com/office/officeart/2005/8/layout/list1"/>
    <dgm:cxn modelId="{0641A0A8-A9F7-49BD-8C34-C30891AA8ABC}" type="presParOf" srcId="{D11929E9-1D8A-4957-884B-E4D75EDFB992}" destId="{851BD4DD-15AE-4D7A-B88D-CAC8DEC88552}" srcOrd="2" destOrd="0" presId="urn:microsoft.com/office/officeart/2005/8/layout/list1"/>
    <dgm:cxn modelId="{3CC66E16-EC29-4815-A5FF-97E2737EA028}" type="presParOf" srcId="{D11929E9-1D8A-4957-884B-E4D75EDFB992}" destId="{2E80B645-9A39-4F5F-88FF-4842E4D38709}" srcOrd="3" destOrd="0" presId="urn:microsoft.com/office/officeart/2005/8/layout/list1"/>
    <dgm:cxn modelId="{FA2140B8-70D7-4EAC-9566-986C3FB9A735}" type="presParOf" srcId="{D11929E9-1D8A-4957-884B-E4D75EDFB992}" destId="{A49AB926-CF99-4560-8C06-1B81BD73BCA2}" srcOrd="4" destOrd="0" presId="urn:microsoft.com/office/officeart/2005/8/layout/list1"/>
    <dgm:cxn modelId="{9B3C7B38-C1DC-4015-A5E9-29028DCD05B1}" type="presParOf" srcId="{A49AB926-CF99-4560-8C06-1B81BD73BCA2}" destId="{3703B3FB-D4F7-4049-B4E6-D254EF924A8B}" srcOrd="0" destOrd="0" presId="urn:microsoft.com/office/officeart/2005/8/layout/list1"/>
    <dgm:cxn modelId="{88D13147-8CE7-4397-B91C-0843AB7317E3}" type="presParOf" srcId="{A49AB926-CF99-4560-8C06-1B81BD73BCA2}" destId="{C9074CF6-49F7-4C51-8CD3-9F4725B8A6FD}" srcOrd="1" destOrd="0" presId="urn:microsoft.com/office/officeart/2005/8/layout/list1"/>
    <dgm:cxn modelId="{103B685B-D798-473A-B732-0F982B8C4419}" type="presParOf" srcId="{D11929E9-1D8A-4957-884B-E4D75EDFB992}" destId="{BA035F22-E032-45DC-AFAB-B17775FB3035}" srcOrd="5" destOrd="0" presId="urn:microsoft.com/office/officeart/2005/8/layout/list1"/>
    <dgm:cxn modelId="{0E9EAE52-981D-4EB5-82DA-9E140FCC2132}" type="presParOf" srcId="{D11929E9-1D8A-4957-884B-E4D75EDFB992}" destId="{7C83530F-12CB-4F55-877E-66F50FB1937C}" srcOrd="6" destOrd="0" presId="urn:microsoft.com/office/officeart/2005/8/layout/list1"/>
    <dgm:cxn modelId="{E0B0F9D1-B44C-462F-80FF-8557376FFA7D}" type="presParOf" srcId="{D11929E9-1D8A-4957-884B-E4D75EDFB992}" destId="{25675650-B39F-41EC-85CD-11AB20237D52}" srcOrd="7" destOrd="0" presId="urn:microsoft.com/office/officeart/2005/8/layout/list1"/>
    <dgm:cxn modelId="{02DD1D1D-BA5B-4BFB-8D29-8FC5E54593C1}" type="presParOf" srcId="{D11929E9-1D8A-4957-884B-E4D75EDFB992}" destId="{DCF9A1C0-2BDD-483D-82E4-C1A4B55090D2}" srcOrd="8" destOrd="0" presId="urn:microsoft.com/office/officeart/2005/8/layout/list1"/>
    <dgm:cxn modelId="{6DDCF2BD-A5B5-4490-A690-2791B2E7CB0D}" type="presParOf" srcId="{DCF9A1C0-2BDD-483D-82E4-C1A4B55090D2}" destId="{228E303D-5A9A-4157-9142-8DAD23B89829}" srcOrd="0" destOrd="0" presId="urn:microsoft.com/office/officeart/2005/8/layout/list1"/>
    <dgm:cxn modelId="{C2378F45-6D6B-4A3A-B675-80D9BFDF3A0E}" type="presParOf" srcId="{DCF9A1C0-2BDD-483D-82E4-C1A4B55090D2}" destId="{9CFDF354-AECB-46BB-B161-740D5D9EDA60}" srcOrd="1" destOrd="0" presId="urn:microsoft.com/office/officeart/2005/8/layout/list1"/>
    <dgm:cxn modelId="{D1FF48BA-859D-4953-B3DA-F2800B489171}" type="presParOf" srcId="{D11929E9-1D8A-4957-884B-E4D75EDFB992}" destId="{29A61B8F-2111-4E94-9164-44B8A2D4F629}" srcOrd="9" destOrd="0" presId="urn:microsoft.com/office/officeart/2005/8/layout/list1"/>
    <dgm:cxn modelId="{289A90FA-2E01-47A1-8613-656C7F9476EC}" type="presParOf" srcId="{D11929E9-1D8A-4957-884B-E4D75EDFB992}" destId="{93B1FFE3-C24F-4B57-9B0E-90ED12FF5B6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200AD2-104C-4371-A2AA-2B27661C11F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CR"/>
        </a:p>
      </dgm:t>
    </dgm:pt>
    <dgm:pt modelId="{3E4E1E1F-692F-45BB-9576-F3690F7340B1}">
      <dgm:prSet phldrT="[Texto]" custT="1"/>
      <dgm:spPr/>
      <dgm:t>
        <a:bodyPr anchor="ctr"/>
        <a:lstStyle/>
        <a:p>
          <a:pPr algn="just"/>
          <a:r>
            <a:rPr lang="es-ES_tradnl" sz="1650" dirty="0" smtClean="0"/>
            <a:t>Para el caso donde se aportan las copias completas del acta de la Asamblea, se han determinado los siguientes hallazgos</a:t>
          </a:r>
          <a:endParaRPr lang="es-CR" sz="1650" dirty="0"/>
        </a:p>
      </dgm:t>
    </dgm:pt>
    <dgm:pt modelId="{4955969F-7541-467C-AE53-338034F1F9CA}" type="parTrans" cxnId="{A5F17438-418F-49F2-BB77-6C1D05BCC46A}">
      <dgm:prSet/>
      <dgm:spPr/>
      <dgm:t>
        <a:bodyPr/>
        <a:lstStyle/>
        <a:p>
          <a:pPr algn="just"/>
          <a:endParaRPr lang="es-CR"/>
        </a:p>
      </dgm:t>
    </dgm:pt>
    <dgm:pt modelId="{9911A563-2C7C-4AF1-B123-1214BD31BD51}" type="sibTrans" cxnId="{A5F17438-418F-49F2-BB77-6C1D05BCC46A}">
      <dgm:prSet/>
      <dgm:spPr/>
      <dgm:t>
        <a:bodyPr/>
        <a:lstStyle/>
        <a:p>
          <a:pPr algn="just"/>
          <a:endParaRPr lang="es-CR"/>
        </a:p>
      </dgm:t>
    </dgm:pt>
    <dgm:pt modelId="{8D141AF0-91DF-4CAA-9C82-CF69DA6E39B5}">
      <dgm:prSet phldrT="[Texto]" custT="1"/>
      <dgm:spPr/>
      <dgm:t>
        <a:bodyPr/>
        <a:lstStyle/>
        <a:p>
          <a:pPr algn="just"/>
          <a:r>
            <a:rPr lang="es-ES_tradnl" sz="1600" dirty="0" smtClean="0"/>
            <a:t>Omisiones e incumplimiento de las formalidades para el inicio de la Asamblea, como por ejemplo: indicación de la fecha y hora del inicio de la primera y segunda convocatoria, cantidad de asociados o delegados que conforman el quorum de apertura y verificación por parte de los órganos fiscalizadores de la existencia y mantenimiento de dicho quorum.</a:t>
          </a:r>
          <a:endParaRPr lang="es-CR" sz="1600" dirty="0"/>
        </a:p>
      </dgm:t>
    </dgm:pt>
    <dgm:pt modelId="{A47C0134-8626-47CB-AFF4-1ED34EA3C0E9}" type="parTrans" cxnId="{592725B5-FA7C-4E26-B1FC-C5E9185EE5EF}">
      <dgm:prSet/>
      <dgm:spPr/>
      <dgm:t>
        <a:bodyPr/>
        <a:lstStyle/>
        <a:p>
          <a:pPr algn="just"/>
          <a:endParaRPr lang="es-CR"/>
        </a:p>
      </dgm:t>
    </dgm:pt>
    <dgm:pt modelId="{4A2FC8A2-CC30-4373-8295-38E5E75BF455}" type="sibTrans" cxnId="{592725B5-FA7C-4E26-B1FC-C5E9185EE5EF}">
      <dgm:prSet/>
      <dgm:spPr/>
      <dgm:t>
        <a:bodyPr/>
        <a:lstStyle/>
        <a:p>
          <a:pPr algn="just"/>
          <a:endParaRPr lang="es-CR"/>
        </a:p>
      </dgm:t>
    </dgm:pt>
    <dgm:pt modelId="{7E95CEE8-183C-417C-8F6F-0FEBA2862FAD}" type="pres">
      <dgm:prSet presAssocID="{56200AD2-104C-4371-A2AA-2B27661C11FA}" presName="composite" presStyleCnt="0">
        <dgm:presLayoutVars>
          <dgm:chMax val="3"/>
          <dgm:animLvl val="lvl"/>
          <dgm:resizeHandles val="exact"/>
        </dgm:presLayoutVars>
      </dgm:prSet>
      <dgm:spPr/>
      <dgm:t>
        <a:bodyPr/>
        <a:lstStyle/>
        <a:p>
          <a:endParaRPr lang="es-CR"/>
        </a:p>
      </dgm:t>
    </dgm:pt>
    <dgm:pt modelId="{B3764EF4-6074-496E-B87C-3C6DC1BBDC70}" type="pres">
      <dgm:prSet presAssocID="{3E4E1E1F-692F-45BB-9576-F3690F7340B1}" presName="gear1" presStyleLbl="node1" presStyleIdx="0" presStyleCnt="1" custScaleX="106168" custLinFactNeighborX="-38103" custLinFactNeighborY="-36236">
        <dgm:presLayoutVars>
          <dgm:chMax val="1"/>
          <dgm:bulletEnabled val="1"/>
        </dgm:presLayoutVars>
      </dgm:prSet>
      <dgm:spPr/>
      <dgm:t>
        <a:bodyPr/>
        <a:lstStyle/>
        <a:p>
          <a:endParaRPr lang="es-CR"/>
        </a:p>
      </dgm:t>
    </dgm:pt>
    <dgm:pt modelId="{C1E58C25-B48E-47E1-B746-CA790C5745AC}" type="pres">
      <dgm:prSet presAssocID="{3E4E1E1F-692F-45BB-9576-F3690F7340B1}" presName="gear1srcNode" presStyleLbl="node1" presStyleIdx="0" presStyleCnt="1"/>
      <dgm:spPr/>
      <dgm:t>
        <a:bodyPr/>
        <a:lstStyle/>
        <a:p>
          <a:endParaRPr lang="es-CR"/>
        </a:p>
      </dgm:t>
    </dgm:pt>
    <dgm:pt modelId="{126A477D-3333-4F6D-8261-732D6AD6DDDA}" type="pres">
      <dgm:prSet presAssocID="{3E4E1E1F-692F-45BB-9576-F3690F7340B1}" presName="gear1dstNode" presStyleLbl="node1" presStyleIdx="0" presStyleCnt="1"/>
      <dgm:spPr/>
      <dgm:t>
        <a:bodyPr/>
        <a:lstStyle/>
        <a:p>
          <a:endParaRPr lang="es-CR"/>
        </a:p>
      </dgm:t>
    </dgm:pt>
    <dgm:pt modelId="{70E8DAAA-78D5-4D4F-828F-7AFF68B4155A}" type="pres">
      <dgm:prSet presAssocID="{3E4E1E1F-692F-45BB-9576-F3690F7340B1}" presName="gear1ch" presStyleLbl="fgAcc1" presStyleIdx="0" presStyleCnt="1" custScaleX="246479" custScaleY="183165" custLinFactNeighborY="44266">
        <dgm:presLayoutVars>
          <dgm:chMax val="0"/>
          <dgm:bulletEnabled val="1"/>
        </dgm:presLayoutVars>
      </dgm:prSet>
      <dgm:spPr/>
      <dgm:t>
        <a:bodyPr/>
        <a:lstStyle/>
        <a:p>
          <a:endParaRPr lang="es-CR"/>
        </a:p>
      </dgm:t>
    </dgm:pt>
    <dgm:pt modelId="{6F251337-CC44-49EE-BF44-B294E8CC6E3D}" type="pres">
      <dgm:prSet presAssocID="{9911A563-2C7C-4AF1-B123-1214BD31BD51}" presName="connector1" presStyleLbl="sibTrans2D1" presStyleIdx="0" presStyleCnt="1" custAng="21264513" custLinFactNeighborX="5273"/>
      <dgm:spPr/>
      <dgm:t>
        <a:bodyPr/>
        <a:lstStyle/>
        <a:p>
          <a:endParaRPr lang="es-CR"/>
        </a:p>
      </dgm:t>
    </dgm:pt>
  </dgm:ptLst>
  <dgm:cxnLst>
    <dgm:cxn modelId="{48758194-4FAB-4517-97E3-61EF0843C75B}" type="presOf" srcId="{3E4E1E1F-692F-45BB-9576-F3690F7340B1}" destId="{B3764EF4-6074-496E-B87C-3C6DC1BBDC70}" srcOrd="0" destOrd="0" presId="urn:microsoft.com/office/officeart/2005/8/layout/gear1"/>
    <dgm:cxn modelId="{12D3958C-0FA4-4A60-9CF5-7D285694AD6B}" type="presOf" srcId="{3E4E1E1F-692F-45BB-9576-F3690F7340B1}" destId="{C1E58C25-B48E-47E1-B746-CA790C5745AC}" srcOrd="1" destOrd="0" presId="urn:microsoft.com/office/officeart/2005/8/layout/gear1"/>
    <dgm:cxn modelId="{326CE93B-2005-42D9-A792-1EF1A02371E0}" type="presOf" srcId="{8D141AF0-91DF-4CAA-9C82-CF69DA6E39B5}" destId="{70E8DAAA-78D5-4D4F-828F-7AFF68B4155A}" srcOrd="0" destOrd="0" presId="urn:microsoft.com/office/officeart/2005/8/layout/gear1"/>
    <dgm:cxn modelId="{A5F17438-418F-49F2-BB77-6C1D05BCC46A}" srcId="{56200AD2-104C-4371-A2AA-2B27661C11FA}" destId="{3E4E1E1F-692F-45BB-9576-F3690F7340B1}" srcOrd="0" destOrd="0" parTransId="{4955969F-7541-467C-AE53-338034F1F9CA}" sibTransId="{9911A563-2C7C-4AF1-B123-1214BD31BD51}"/>
    <dgm:cxn modelId="{3FDBDE67-3767-46B5-9682-B330124958CE}" type="presOf" srcId="{56200AD2-104C-4371-A2AA-2B27661C11FA}" destId="{7E95CEE8-183C-417C-8F6F-0FEBA2862FAD}" srcOrd="0" destOrd="0" presId="urn:microsoft.com/office/officeart/2005/8/layout/gear1"/>
    <dgm:cxn modelId="{A2FFB230-4402-4C57-B073-6C3D76268E2E}" type="presOf" srcId="{3E4E1E1F-692F-45BB-9576-F3690F7340B1}" destId="{126A477D-3333-4F6D-8261-732D6AD6DDDA}" srcOrd="2" destOrd="0" presId="urn:microsoft.com/office/officeart/2005/8/layout/gear1"/>
    <dgm:cxn modelId="{6023FD39-B3CC-4F40-8E1F-03F791862819}" type="presOf" srcId="{9911A563-2C7C-4AF1-B123-1214BD31BD51}" destId="{6F251337-CC44-49EE-BF44-B294E8CC6E3D}" srcOrd="0" destOrd="0" presId="urn:microsoft.com/office/officeart/2005/8/layout/gear1"/>
    <dgm:cxn modelId="{592725B5-FA7C-4E26-B1FC-C5E9185EE5EF}" srcId="{3E4E1E1F-692F-45BB-9576-F3690F7340B1}" destId="{8D141AF0-91DF-4CAA-9C82-CF69DA6E39B5}" srcOrd="0" destOrd="0" parTransId="{A47C0134-8626-47CB-AFF4-1ED34EA3C0E9}" sibTransId="{4A2FC8A2-CC30-4373-8295-38E5E75BF455}"/>
    <dgm:cxn modelId="{4BE62D05-A7F1-4482-A3AA-80E8AEAD60DD}" type="presParOf" srcId="{7E95CEE8-183C-417C-8F6F-0FEBA2862FAD}" destId="{B3764EF4-6074-496E-B87C-3C6DC1BBDC70}" srcOrd="0" destOrd="0" presId="urn:microsoft.com/office/officeart/2005/8/layout/gear1"/>
    <dgm:cxn modelId="{C0F3F7BA-4839-4493-9E0C-14C1A45165A6}" type="presParOf" srcId="{7E95CEE8-183C-417C-8F6F-0FEBA2862FAD}" destId="{C1E58C25-B48E-47E1-B746-CA790C5745AC}" srcOrd="1" destOrd="0" presId="urn:microsoft.com/office/officeart/2005/8/layout/gear1"/>
    <dgm:cxn modelId="{DFCAF311-865A-477F-9B2D-7DB538CB84F5}" type="presParOf" srcId="{7E95CEE8-183C-417C-8F6F-0FEBA2862FAD}" destId="{126A477D-3333-4F6D-8261-732D6AD6DDDA}" srcOrd="2" destOrd="0" presId="urn:microsoft.com/office/officeart/2005/8/layout/gear1"/>
    <dgm:cxn modelId="{CD9F1C2E-C253-48BB-805B-94F18A2EE157}" type="presParOf" srcId="{7E95CEE8-183C-417C-8F6F-0FEBA2862FAD}" destId="{70E8DAAA-78D5-4D4F-828F-7AFF68B4155A}" srcOrd="3" destOrd="0" presId="urn:microsoft.com/office/officeart/2005/8/layout/gear1"/>
    <dgm:cxn modelId="{F1E5DB5E-625F-441A-AA4D-14158E2B00F2}" type="presParOf" srcId="{7E95CEE8-183C-417C-8F6F-0FEBA2862FAD}" destId="{6F251337-CC44-49EE-BF44-B294E8CC6E3D}"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200AD2-104C-4371-A2AA-2B27661C11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3E4E1E1F-692F-45BB-9576-F3690F7340B1}">
      <dgm:prSet phldrT="[Texto]" custT="1"/>
      <dgm:spPr/>
      <dgm:t>
        <a:bodyPr anchor="ctr"/>
        <a:lstStyle/>
        <a:p>
          <a:pPr algn="l"/>
          <a:r>
            <a:rPr lang="es-ES_tradnl" sz="1550" dirty="0" smtClean="0"/>
            <a:t>Para el caso donde se aportan las copias completas del acta de la Asamblea, se han determinado otros hallazgos adicionales</a:t>
          </a:r>
          <a:endParaRPr lang="es-CR" sz="1550" dirty="0"/>
        </a:p>
      </dgm:t>
    </dgm:pt>
    <dgm:pt modelId="{4955969F-7541-467C-AE53-338034F1F9CA}" type="parTrans" cxnId="{A5F17438-418F-49F2-BB77-6C1D05BCC46A}">
      <dgm:prSet/>
      <dgm:spPr/>
      <dgm:t>
        <a:bodyPr/>
        <a:lstStyle/>
        <a:p>
          <a:pPr algn="just"/>
          <a:endParaRPr lang="es-CR"/>
        </a:p>
      </dgm:t>
    </dgm:pt>
    <dgm:pt modelId="{9911A563-2C7C-4AF1-B123-1214BD31BD51}" type="sibTrans" cxnId="{A5F17438-418F-49F2-BB77-6C1D05BCC46A}">
      <dgm:prSet/>
      <dgm:spPr/>
      <dgm:t>
        <a:bodyPr/>
        <a:lstStyle/>
        <a:p>
          <a:pPr algn="just"/>
          <a:endParaRPr lang="es-CR"/>
        </a:p>
      </dgm:t>
    </dgm:pt>
    <dgm:pt modelId="{B669EFF1-6A2F-44F8-9FB7-F965A35A2642}">
      <dgm:prSet phldrT="[Texto]"/>
      <dgm:spPr/>
      <dgm:t>
        <a:bodyPr/>
        <a:lstStyle/>
        <a:p>
          <a:pPr algn="just"/>
          <a:r>
            <a:rPr lang="es-CR" dirty="0" smtClean="0"/>
            <a:t>i) </a:t>
          </a:r>
          <a:r>
            <a:rPr lang="es-ES_tradnl" dirty="0" smtClean="0"/>
            <a:t>Omisión de las firmas del Presidente o Secretario, o de ambos.</a:t>
          </a:r>
          <a:endParaRPr lang="es-CR" dirty="0"/>
        </a:p>
      </dgm:t>
    </dgm:pt>
    <dgm:pt modelId="{23C68991-2684-4EBB-AA74-3F1C31A1A45E}" type="parTrans" cxnId="{BF7DD754-3F19-4187-8503-8D4C6C70579C}">
      <dgm:prSet/>
      <dgm:spPr/>
      <dgm:t>
        <a:bodyPr/>
        <a:lstStyle/>
        <a:p>
          <a:pPr algn="just"/>
          <a:endParaRPr lang="es-CR"/>
        </a:p>
      </dgm:t>
    </dgm:pt>
    <dgm:pt modelId="{D1C1784A-7D4E-402C-8E2C-91D41CEA65A8}" type="sibTrans" cxnId="{BF7DD754-3F19-4187-8503-8D4C6C70579C}">
      <dgm:prSet/>
      <dgm:spPr/>
      <dgm:t>
        <a:bodyPr/>
        <a:lstStyle/>
        <a:p>
          <a:pPr algn="just"/>
          <a:endParaRPr lang="es-CR"/>
        </a:p>
      </dgm:t>
    </dgm:pt>
    <dgm:pt modelId="{2657DFD0-02C5-4DBA-B745-6BAB75130144}">
      <dgm:prSet phldrT="[Texto]"/>
      <dgm:spPr/>
      <dgm:t>
        <a:bodyPr/>
        <a:lstStyle/>
        <a:p>
          <a:pPr algn="just"/>
          <a:r>
            <a:rPr lang="es-CR" dirty="0" smtClean="0"/>
            <a:t>ii) </a:t>
          </a:r>
          <a:r>
            <a:rPr lang="es-ES_tradnl" dirty="0" smtClean="0"/>
            <a:t>No se evidencia las transcripciones integrales del artículo vigente, propuesto y aprobado, o en su defecto, las redacciones son parciales, con lo cual surgen dudas en cuanto a la reforma efectuada y la voluntad de dicha Asamblea sobre la versión finalmente aprobada.</a:t>
          </a:r>
          <a:endParaRPr lang="es-CR" dirty="0"/>
        </a:p>
      </dgm:t>
    </dgm:pt>
    <dgm:pt modelId="{979DECDF-6C46-4D44-AB4A-B8C2F1869053}" type="parTrans" cxnId="{D96ED987-65ED-484D-B6BF-E074C4EC3495}">
      <dgm:prSet/>
      <dgm:spPr/>
      <dgm:t>
        <a:bodyPr/>
        <a:lstStyle/>
        <a:p>
          <a:pPr algn="just"/>
          <a:endParaRPr lang="es-CR"/>
        </a:p>
      </dgm:t>
    </dgm:pt>
    <dgm:pt modelId="{31B72A39-9D31-4B02-BD6D-46047CE5BBE2}" type="sibTrans" cxnId="{D96ED987-65ED-484D-B6BF-E074C4EC3495}">
      <dgm:prSet/>
      <dgm:spPr/>
      <dgm:t>
        <a:bodyPr/>
        <a:lstStyle/>
        <a:p>
          <a:pPr algn="just"/>
          <a:endParaRPr lang="es-CR"/>
        </a:p>
      </dgm:t>
    </dgm:pt>
    <dgm:pt modelId="{7A8611DC-B99A-4CFD-A97B-CBF98A1BE480}">
      <dgm:prSet/>
      <dgm:spPr/>
      <dgm:t>
        <a:bodyPr/>
        <a:lstStyle/>
        <a:p>
          <a:pPr algn="just"/>
          <a:r>
            <a:rPr lang="es-ES_tradnl" dirty="0" smtClean="0"/>
            <a:t>iii) En adición a lo anterior, algunas entidades utilizan como versión vigente de los artículos que presentan a la Asamblea para el análisis de la reforma propuesta, una versión que difiere de la última aprobada por la SUGEF.</a:t>
          </a:r>
          <a:endParaRPr lang="es-CR" dirty="0"/>
        </a:p>
      </dgm:t>
    </dgm:pt>
    <dgm:pt modelId="{DF6C66BB-F989-4673-BAB6-E73FD0B4C812}" type="parTrans" cxnId="{422E343C-C652-4AA3-BF94-801E0BAD397D}">
      <dgm:prSet/>
      <dgm:spPr/>
      <dgm:t>
        <a:bodyPr/>
        <a:lstStyle/>
        <a:p>
          <a:pPr algn="just"/>
          <a:endParaRPr lang="es-CR"/>
        </a:p>
      </dgm:t>
    </dgm:pt>
    <dgm:pt modelId="{6303B6A6-D8C4-4F47-B82C-4DD724E73063}" type="sibTrans" cxnId="{422E343C-C652-4AA3-BF94-801E0BAD397D}">
      <dgm:prSet/>
      <dgm:spPr/>
      <dgm:t>
        <a:bodyPr/>
        <a:lstStyle/>
        <a:p>
          <a:pPr algn="just"/>
          <a:endParaRPr lang="es-CR"/>
        </a:p>
      </dgm:t>
    </dgm:pt>
    <dgm:pt modelId="{C17FF82A-AD5D-4270-A348-4CB7366C0E0B}">
      <dgm:prSet/>
      <dgm:spPr/>
      <dgm:t>
        <a:bodyPr/>
        <a:lstStyle/>
        <a:p>
          <a:pPr algn="just"/>
          <a:r>
            <a:rPr lang="es-ES_tradnl" dirty="0" smtClean="0"/>
            <a:t>iv) Omisión de las votaciones de aprobación de la reforma del estatuto, ya sea que detallen la respectiva votación o el tipo de acuerdo tomado por la Asamblea (</a:t>
          </a:r>
          <a:r>
            <a:rPr lang="es-ES_tradnl" i="1" dirty="0" smtClean="0"/>
            <a:t>unánime, mayoría simple o mayoría calificada</a:t>
          </a:r>
          <a:r>
            <a:rPr lang="es-ES_tradnl" dirty="0" smtClean="0"/>
            <a:t>).</a:t>
          </a:r>
          <a:endParaRPr lang="es-CR" dirty="0"/>
        </a:p>
      </dgm:t>
    </dgm:pt>
    <dgm:pt modelId="{E7907228-CA75-4EDC-A6EC-46D5E0ECE9E8}" type="parTrans" cxnId="{53E9AE26-B0E3-40D6-A1FE-2349803FB3CF}">
      <dgm:prSet/>
      <dgm:spPr/>
      <dgm:t>
        <a:bodyPr/>
        <a:lstStyle/>
        <a:p>
          <a:pPr algn="just"/>
          <a:endParaRPr lang="es-CR"/>
        </a:p>
      </dgm:t>
    </dgm:pt>
    <dgm:pt modelId="{E9C0680F-1F09-45F4-BB2B-64C6D5EEAE81}" type="sibTrans" cxnId="{53E9AE26-B0E3-40D6-A1FE-2349803FB3CF}">
      <dgm:prSet/>
      <dgm:spPr/>
      <dgm:t>
        <a:bodyPr/>
        <a:lstStyle/>
        <a:p>
          <a:pPr algn="just"/>
          <a:endParaRPr lang="es-CR"/>
        </a:p>
      </dgm:t>
    </dgm:pt>
    <dgm:pt modelId="{958B41FA-0741-4F21-B547-C3322F120E9C}">
      <dgm:prSet/>
      <dgm:spPr/>
      <dgm:t>
        <a:bodyPr/>
        <a:lstStyle/>
        <a:p>
          <a:pPr algn="just"/>
          <a:r>
            <a:rPr lang="es-CR" dirty="0" smtClean="0"/>
            <a:t>v) </a:t>
          </a:r>
          <a:r>
            <a:rPr lang="es-ES_tradnl" dirty="0" smtClean="0"/>
            <a:t>Errores en la redacción y transcripción de los acuerdos y artículos vigentes, propuestos y aprobados. </a:t>
          </a:r>
          <a:r>
            <a:rPr lang="es-CR" dirty="0" smtClean="0"/>
            <a:t>Incluye la falta de cuidado en los cambios de numeración del articulado, ya que en algunos casos quedan números no usados o textos distintos para un mismo número de artículo.</a:t>
          </a:r>
          <a:endParaRPr lang="es-CR" dirty="0"/>
        </a:p>
      </dgm:t>
    </dgm:pt>
    <dgm:pt modelId="{561A1850-FBB0-41D6-B5D8-976BC37D57F6}" type="parTrans" cxnId="{933D67DE-C84B-4FE2-8C21-50B1AA72131D}">
      <dgm:prSet/>
      <dgm:spPr/>
      <dgm:t>
        <a:bodyPr/>
        <a:lstStyle/>
        <a:p>
          <a:pPr algn="just"/>
          <a:endParaRPr lang="es-CR"/>
        </a:p>
      </dgm:t>
    </dgm:pt>
    <dgm:pt modelId="{CEF78F75-4B4E-4E74-87F5-2B297AC656E7}" type="sibTrans" cxnId="{933D67DE-C84B-4FE2-8C21-50B1AA72131D}">
      <dgm:prSet/>
      <dgm:spPr/>
      <dgm:t>
        <a:bodyPr/>
        <a:lstStyle/>
        <a:p>
          <a:pPr algn="just"/>
          <a:endParaRPr lang="es-CR"/>
        </a:p>
      </dgm:t>
    </dgm:pt>
    <dgm:pt modelId="{048AA1C8-AA9B-4918-971D-7313763B268B}" type="pres">
      <dgm:prSet presAssocID="{56200AD2-104C-4371-A2AA-2B27661C11FA}" presName="vert0" presStyleCnt="0">
        <dgm:presLayoutVars>
          <dgm:dir/>
          <dgm:animOne val="branch"/>
          <dgm:animLvl val="lvl"/>
        </dgm:presLayoutVars>
      </dgm:prSet>
      <dgm:spPr/>
      <dgm:t>
        <a:bodyPr/>
        <a:lstStyle/>
        <a:p>
          <a:endParaRPr lang="es-CR"/>
        </a:p>
      </dgm:t>
    </dgm:pt>
    <dgm:pt modelId="{6D53A916-C64F-42B8-9EEF-D175259DB2A7}" type="pres">
      <dgm:prSet presAssocID="{3E4E1E1F-692F-45BB-9576-F3690F7340B1}" presName="thickLine" presStyleLbl="alignNode1" presStyleIdx="0" presStyleCnt="1"/>
      <dgm:spPr/>
    </dgm:pt>
    <dgm:pt modelId="{B0AADADE-9606-419D-B55A-887F5E25F8A7}" type="pres">
      <dgm:prSet presAssocID="{3E4E1E1F-692F-45BB-9576-F3690F7340B1}" presName="horz1" presStyleCnt="0"/>
      <dgm:spPr/>
    </dgm:pt>
    <dgm:pt modelId="{C5C56CE2-2CC9-466D-8DC2-93DF84616F5D}" type="pres">
      <dgm:prSet presAssocID="{3E4E1E1F-692F-45BB-9576-F3690F7340B1}" presName="tx1" presStyleLbl="revTx" presStyleIdx="0" presStyleCnt="6" custScaleX="76070"/>
      <dgm:spPr/>
      <dgm:t>
        <a:bodyPr/>
        <a:lstStyle/>
        <a:p>
          <a:endParaRPr lang="es-CR"/>
        </a:p>
      </dgm:t>
    </dgm:pt>
    <dgm:pt modelId="{DAC5D016-F749-4242-BB2B-ED09DA2E4720}" type="pres">
      <dgm:prSet presAssocID="{3E4E1E1F-692F-45BB-9576-F3690F7340B1}" presName="vert1" presStyleCnt="0"/>
      <dgm:spPr/>
    </dgm:pt>
    <dgm:pt modelId="{A24A7CE6-4527-40B1-8DC4-04F89074F088}" type="pres">
      <dgm:prSet presAssocID="{B669EFF1-6A2F-44F8-9FB7-F965A35A2642}" presName="vertSpace2a" presStyleCnt="0"/>
      <dgm:spPr/>
    </dgm:pt>
    <dgm:pt modelId="{EE877303-08DA-46E1-B5B4-17A644B23746}" type="pres">
      <dgm:prSet presAssocID="{B669EFF1-6A2F-44F8-9FB7-F965A35A2642}" presName="horz2" presStyleCnt="0"/>
      <dgm:spPr/>
    </dgm:pt>
    <dgm:pt modelId="{73993DA0-2D73-405F-9879-289693BE3534}" type="pres">
      <dgm:prSet presAssocID="{B669EFF1-6A2F-44F8-9FB7-F965A35A2642}" presName="horzSpace2" presStyleCnt="0"/>
      <dgm:spPr/>
    </dgm:pt>
    <dgm:pt modelId="{A9712AD1-1C2F-47B9-A8B1-A0351857969D}" type="pres">
      <dgm:prSet presAssocID="{B669EFF1-6A2F-44F8-9FB7-F965A35A2642}" presName="tx2" presStyleLbl="revTx" presStyleIdx="1" presStyleCnt="6" custScaleY="7899" custLinFactNeighborY="-1756"/>
      <dgm:spPr/>
      <dgm:t>
        <a:bodyPr/>
        <a:lstStyle/>
        <a:p>
          <a:endParaRPr lang="es-CR"/>
        </a:p>
      </dgm:t>
    </dgm:pt>
    <dgm:pt modelId="{5FC29C16-EBC6-4DE8-98DF-A7E0A3BA6C60}" type="pres">
      <dgm:prSet presAssocID="{B669EFF1-6A2F-44F8-9FB7-F965A35A2642}" presName="vert2" presStyleCnt="0"/>
      <dgm:spPr/>
    </dgm:pt>
    <dgm:pt modelId="{FD5C10D0-9629-4D35-9BEF-F89EFEA44102}" type="pres">
      <dgm:prSet presAssocID="{B669EFF1-6A2F-44F8-9FB7-F965A35A2642}" presName="thinLine2b" presStyleLbl="callout" presStyleIdx="0" presStyleCnt="5"/>
      <dgm:spPr/>
    </dgm:pt>
    <dgm:pt modelId="{E121CDD9-2C57-47D8-A1BC-324D643A3880}" type="pres">
      <dgm:prSet presAssocID="{B669EFF1-6A2F-44F8-9FB7-F965A35A2642}" presName="vertSpace2b" presStyleCnt="0"/>
      <dgm:spPr/>
    </dgm:pt>
    <dgm:pt modelId="{A44ECEF2-0C8A-4E4A-9D56-86941CBDAAE6}" type="pres">
      <dgm:prSet presAssocID="{2657DFD0-02C5-4DBA-B745-6BAB75130144}" presName="horz2" presStyleCnt="0"/>
      <dgm:spPr/>
    </dgm:pt>
    <dgm:pt modelId="{D925E0F8-8C59-4FB1-B764-4D9974201127}" type="pres">
      <dgm:prSet presAssocID="{2657DFD0-02C5-4DBA-B745-6BAB75130144}" presName="horzSpace2" presStyleCnt="0"/>
      <dgm:spPr/>
    </dgm:pt>
    <dgm:pt modelId="{F27A9E71-D0E1-4046-BE79-941993E0D1BF}" type="pres">
      <dgm:prSet presAssocID="{2657DFD0-02C5-4DBA-B745-6BAB75130144}" presName="tx2" presStyleLbl="revTx" presStyleIdx="2" presStyleCnt="6" custScaleY="19946" custLinFactNeighborY="-2823"/>
      <dgm:spPr/>
      <dgm:t>
        <a:bodyPr/>
        <a:lstStyle/>
        <a:p>
          <a:endParaRPr lang="es-CR"/>
        </a:p>
      </dgm:t>
    </dgm:pt>
    <dgm:pt modelId="{AFECC3E1-AB28-40C2-841E-185EBE5EA8F4}" type="pres">
      <dgm:prSet presAssocID="{2657DFD0-02C5-4DBA-B745-6BAB75130144}" presName="vert2" presStyleCnt="0"/>
      <dgm:spPr/>
    </dgm:pt>
    <dgm:pt modelId="{DFEFB4F7-3D98-4384-B7F7-ECEE024FF5F5}" type="pres">
      <dgm:prSet presAssocID="{2657DFD0-02C5-4DBA-B745-6BAB75130144}" presName="thinLine2b" presStyleLbl="callout" presStyleIdx="1" presStyleCnt="5"/>
      <dgm:spPr/>
    </dgm:pt>
    <dgm:pt modelId="{A353A81E-2702-459D-95FC-8C8E52C7BFD9}" type="pres">
      <dgm:prSet presAssocID="{2657DFD0-02C5-4DBA-B745-6BAB75130144}" presName="vertSpace2b" presStyleCnt="0"/>
      <dgm:spPr/>
    </dgm:pt>
    <dgm:pt modelId="{534EED06-D631-4717-A222-8F3C3899065D}" type="pres">
      <dgm:prSet presAssocID="{7A8611DC-B99A-4CFD-A97B-CBF98A1BE480}" presName="horz2" presStyleCnt="0"/>
      <dgm:spPr/>
    </dgm:pt>
    <dgm:pt modelId="{D5196EDF-9139-4C73-BACC-A06F2CD63BEF}" type="pres">
      <dgm:prSet presAssocID="{7A8611DC-B99A-4CFD-A97B-CBF98A1BE480}" presName="horzSpace2" presStyleCnt="0"/>
      <dgm:spPr/>
    </dgm:pt>
    <dgm:pt modelId="{BBEB1D92-0DFD-474B-8A6C-DF2C6B3ADD69}" type="pres">
      <dgm:prSet presAssocID="{7A8611DC-B99A-4CFD-A97B-CBF98A1BE480}" presName="tx2" presStyleLbl="revTx" presStyleIdx="3" presStyleCnt="6" custScaleY="16038" custLinFactNeighborY="-3048"/>
      <dgm:spPr/>
      <dgm:t>
        <a:bodyPr/>
        <a:lstStyle/>
        <a:p>
          <a:endParaRPr lang="es-CR"/>
        </a:p>
      </dgm:t>
    </dgm:pt>
    <dgm:pt modelId="{8ABCD7C0-F0DF-4366-8754-89DF21EFD93A}" type="pres">
      <dgm:prSet presAssocID="{7A8611DC-B99A-4CFD-A97B-CBF98A1BE480}" presName="vert2" presStyleCnt="0"/>
      <dgm:spPr/>
    </dgm:pt>
    <dgm:pt modelId="{BD5F058A-32A0-4980-8BFD-BE60AE44553A}" type="pres">
      <dgm:prSet presAssocID="{7A8611DC-B99A-4CFD-A97B-CBF98A1BE480}" presName="thinLine2b" presStyleLbl="callout" presStyleIdx="2" presStyleCnt="5"/>
      <dgm:spPr/>
    </dgm:pt>
    <dgm:pt modelId="{DBC6487C-809F-4FB2-BEF6-0FAA114B4402}" type="pres">
      <dgm:prSet presAssocID="{7A8611DC-B99A-4CFD-A97B-CBF98A1BE480}" presName="vertSpace2b" presStyleCnt="0"/>
      <dgm:spPr/>
    </dgm:pt>
    <dgm:pt modelId="{44E2387A-A41F-492B-A815-CBA3DD1DCE3B}" type="pres">
      <dgm:prSet presAssocID="{C17FF82A-AD5D-4270-A348-4CB7366C0E0B}" presName="horz2" presStyleCnt="0"/>
      <dgm:spPr/>
    </dgm:pt>
    <dgm:pt modelId="{327D426D-2BF2-4B2F-B32B-D2F75B84340B}" type="pres">
      <dgm:prSet presAssocID="{C17FF82A-AD5D-4270-A348-4CB7366C0E0B}" presName="horzSpace2" presStyleCnt="0"/>
      <dgm:spPr/>
    </dgm:pt>
    <dgm:pt modelId="{9F8CFBE9-0AEB-4A37-A226-2FF77F733B32}" type="pres">
      <dgm:prSet presAssocID="{C17FF82A-AD5D-4270-A348-4CB7366C0E0B}" presName="tx2" presStyleLbl="revTx" presStyleIdx="4" presStyleCnt="6" custScaleY="18629" custLinFactNeighborY="-2917"/>
      <dgm:spPr/>
      <dgm:t>
        <a:bodyPr/>
        <a:lstStyle/>
        <a:p>
          <a:endParaRPr lang="es-CR"/>
        </a:p>
      </dgm:t>
    </dgm:pt>
    <dgm:pt modelId="{D9C72969-306C-4C2F-BBCB-7230FEA2E13D}" type="pres">
      <dgm:prSet presAssocID="{C17FF82A-AD5D-4270-A348-4CB7366C0E0B}" presName="vert2" presStyleCnt="0"/>
      <dgm:spPr/>
    </dgm:pt>
    <dgm:pt modelId="{FD53A96F-88AC-4CBB-B198-2A854DF32B8E}" type="pres">
      <dgm:prSet presAssocID="{C17FF82A-AD5D-4270-A348-4CB7366C0E0B}" presName="thinLine2b" presStyleLbl="callout" presStyleIdx="3" presStyleCnt="5"/>
      <dgm:spPr/>
    </dgm:pt>
    <dgm:pt modelId="{FDCDEB54-4359-4B29-9116-CA1F7DF72A87}" type="pres">
      <dgm:prSet presAssocID="{C17FF82A-AD5D-4270-A348-4CB7366C0E0B}" presName="vertSpace2b" presStyleCnt="0"/>
      <dgm:spPr/>
    </dgm:pt>
    <dgm:pt modelId="{ED2703D9-5BAE-4F07-91D3-28294B3ED943}" type="pres">
      <dgm:prSet presAssocID="{958B41FA-0741-4F21-B547-C3322F120E9C}" presName="horz2" presStyleCnt="0"/>
      <dgm:spPr/>
    </dgm:pt>
    <dgm:pt modelId="{A872F4BC-FFD2-4901-A947-A2DDE1EDDE2B}" type="pres">
      <dgm:prSet presAssocID="{958B41FA-0741-4F21-B547-C3322F120E9C}" presName="horzSpace2" presStyleCnt="0"/>
      <dgm:spPr/>
    </dgm:pt>
    <dgm:pt modelId="{9FB6CB3D-DDFB-4A84-B9FA-4325AA4ADE58}" type="pres">
      <dgm:prSet presAssocID="{958B41FA-0741-4F21-B547-C3322F120E9C}" presName="tx2" presStyleLbl="revTx" presStyleIdx="5" presStyleCnt="6" custScaleY="20506" custLinFactNeighborY="-3142"/>
      <dgm:spPr/>
      <dgm:t>
        <a:bodyPr/>
        <a:lstStyle/>
        <a:p>
          <a:endParaRPr lang="es-CR"/>
        </a:p>
      </dgm:t>
    </dgm:pt>
    <dgm:pt modelId="{C55A1051-1D12-436A-A05B-FEBCA72FCB57}" type="pres">
      <dgm:prSet presAssocID="{958B41FA-0741-4F21-B547-C3322F120E9C}" presName="vert2" presStyleCnt="0"/>
      <dgm:spPr/>
    </dgm:pt>
    <dgm:pt modelId="{E5F578AC-EFBA-440A-A8A5-FF39B18BB70A}" type="pres">
      <dgm:prSet presAssocID="{958B41FA-0741-4F21-B547-C3322F120E9C}" presName="thinLine2b" presStyleLbl="callout" presStyleIdx="4" presStyleCnt="5"/>
      <dgm:spPr/>
    </dgm:pt>
    <dgm:pt modelId="{34B745BF-5096-49B5-8678-E2A4D24AFBC1}" type="pres">
      <dgm:prSet presAssocID="{958B41FA-0741-4F21-B547-C3322F120E9C}" presName="vertSpace2b" presStyleCnt="0"/>
      <dgm:spPr/>
    </dgm:pt>
  </dgm:ptLst>
  <dgm:cxnLst>
    <dgm:cxn modelId="{A5F17438-418F-49F2-BB77-6C1D05BCC46A}" srcId="{56200AD2-104C-4371-A2AA-2B27661C11FA}" destId="{3E4E1E1F-692F-45BB-9576-F3690F7340B1}" srcOrd="0" destOrd="0" parTransId="{4955969F-7541-467C-AE53-338034F1F9CA}" sibTransId="{9911A563-2C7C-4AF1-B123-1214BD31BD51}"/>
    <dgm:cxn modelId="{933D67DE-C84B-4FE2-8C21-50B1AA72131D}" srcId="{3E4E1E1F-692F-45BB-9576-F3690F7340B1}" destId="{958B41FA-0741-4F21-B547-C3322F120E9C}" srcOrd="4" destOrd="0" parTransId="{561A1850-FBB0-41D6-B5D8-976BC37D57F6}" sibTransId="{CEF78F75-4B4E-4E74-87F5-2B297AC656E7}"/>
    <dgm:cxn modelId="{422E343C-C652-4AA3-BF94-801E0BAD397D}" srcId="{3E4E1E1F-692F-45BB-9576-F3690F7340B1}" destId="{7A8611DC-B99A-4CFD-A97B-CBF98A1BE480}" srcOrd="2" destOrd="0" parTransId="{DF6C66BB-F989-4673-BAB6-E73FD0B4C812}" sibTransId="{6303B6A6-D8C4-4F47-B82C-4DD724E73063}"/>
    <dgm:cxn modelId="{BDB03AA1-0113-42D6-9283-A8AC7D4F8636}" type="presOf" srcId="{56200AD2-104C-4371-A2AA-2B27661C11FA}" destId="{048AA1C8-AA9B-4918-971D-7313763B268B}" srcOrd="0" destOrd="0" presId="urn:microsoft.com/office/officeart/2008/layout/LinedList"/>
    <dgm:cxn modelId="{43D27F7A-5CEE-4AA4-B168-EB021BE17C8D}" type="presOf" srcId="{3E4E1E1F-692F-45BB-9576-F3690F7340B1}" destId="{C5C56CE2-2CC9-466D-8DC2-93DF84616F5D}" srcOrd="0" destOrd="0" presId="urn:microsoft.com/office/officeart/2008/layout/LinedList"/>
    <dgm:cxn modelId="{D96ED987-65ED-484D-B6BF-E074C4EC3495}" srcId="{3E4E1E1F-692F-45BB-9576-F3690F7340B1}" destId="{2657DFD0-02C5-4DBA-B745-6BAB75130144}" srcOrd="1" destOrd="0" parTransId="{979DECDF-6C46-4D44-AB4A-B8C2F1869053}" sibTransId="{31B72A39-9D31-4B02-BD6D-46047CE5BBE2}"/>
    <dgm:cxn modelId="{333D6239-A330-4FA6-943C-A3734B986E41}" type="presOf" srcId="{958B41FA-0741-4F21-B547-C3322F120E9C}" destId="{9FB6CB3D-DDFB-4A84-B9FA-4325AA4ADE58}" srcOrd="0" destOrd="0" presId="urn:microsoft.com/office/officeart/2008/layout/LinedList"/>
    <dgm:cxn modelId="{3F5A91AC-21AF-45DB-8478-F1E7EFDAB7DF}" type="presOf" srcId="{B669EFF1-6A2F-44F8-9FB7-F965A35A2642}" destId="{A9712AD1-1C2F-47B9-A8B1-A0351857969D}" srcOrd="0" destOrd="0" presId="urn:microsoft.com/office/officeart/2008/layout/LinedList"/>
    <dgm:cxn modelId="{53E9AE26-B0E3-40D6-A1FE-2349803FB3CF}" srcId="{3E4E1E1F-692F-45BB-9576-F3690F7340B1}" destId="{C17FF82A-AD5D-4270-A348-4CB7366C0E0B}" srcOrd="3" destOrd="0" parTransId="{E7907228-CA75-4EDC-A6EC-46D5E0ECE9E8}" sibTransId="{E9C0680F-1F09-45F4-BB2B-64C6D5EEAE81}"/>
    <dgm:cxn modelId="{A3FA8D67-C762-4F40-AF3D-1600D1261AFF}" type="presOf" srcId="{7A8611DC-B99A-4CFD-A97B-CBF98A1BE480}" destId="{BBEB1D92-0DFD-474B-8A6C-DF2C6B3ADD69}" srcOrd="0" destOrd="0" presId="urn:microsoft.com/office/officeart/2008/layout/LinedList"/>
    <dgm:cxn modelId="{44E6DB7B-C8F3-4402-A84D-7D72B43FC28C}" type="presOf" srcId="{C17FF82A-AD5D-4270-A348-4CB7366C0E0B}" destId="{9F8CFBE9-0AEB-4A37-A226-2FF77F733B32}" srcOrd="0" destOrd="0" presId="urn:microsoft.com/office/officeart/2008/layout/LinedList"/>
    <dgm:cxn modelId="{BF7DD754-3F19-4187-8503-8D4C6C70579C}" srcId="{3E4E1E1F-692F-45BB-9576-F3690F7340B1}" destId="{B669EFF1-6A2F-44F8-9FB7-F965A35A2642}" srcOrd="0" destOrd="0" parTransId="{23C68991-2684-4EBB-AA74-3F1C31A1A45E}" sibTransId="{D1C1784A-7D4E-402C-8E2C-91D41CEA65A8}"/>
    <dgm:cxn modelId="{3C87C959-5AEF-47EF-AF1C-01F4EE5527AD}" type="presOf" srcId="{2657DFD0-02C5-4DBA-B745-6BAB75130144}" destId="{F27A9E71-D0E1-4046-BE79-941993E0D1BF}" srcOrd="0" destOrd="0" presId="urn:microsoft.com/office/officeart/2008/layout/LinedList"/>
    <dgm:cxn modelId="{1380E40B-2046-4799-821D-F93EF07FE85F}" type="presParOf" srcId="{048AA1C8-AA9B-4918-971D-7313763B268B}" destId="{6D53A916-C64F-42B8-9EEF-D175259DB2A7}" srcOrd="0" destOrd="0" presId="urn:microsoft.com/office/officeart/2008/layout/LinedList"/>
    <dgm:cxn modelId="{B6D6306B-6EBE-4D52-A3DC-6671DFD87A99}" type="presParOf" srcId="{048AA1C8-AA9B-4918-971D-7313763B268B}" destId="{B0AADADE-9606-419D-B55A-887F5E25F8A7}" srcOrd="1" destOrd="0" presId="urn:microsoft.com/office/officeart/2008/layout/LinedList"/>
    <dgm:cxn modelId="{F3EA9B8D-D541-4CD4-9CFD-A86F55C3ACB1}" type="presParOf" srcId="{B0AADADE-9606-419D-B55A-887F5E25F8A7}" destId="{C5C56CE2-2CC9-466D-8DC2-93DF84616F5D}" srcOrd="0" destOrd="0" presId="urn:microsoft.com/office/officeart/2008/layout/LinedList"/>
    <dgm:cxn modelId="{75C03BED-F98E-4FE3-82F8-CF44CE8F913F}" type="presParOf" srcId="{B0AADADE-9606-419D-B55A-887F5E25F8A7}" destId="{DAC5D016-F749-4242-BB2B-ED09DA2E4720}" srcOrd="1" destOrd="0" presId="urn:microsoft.com/office/officeart/2008/layout/LinedList"/>
    <dgm:cxn modelId="{DA22753B-07AB-4686-877F-D347BC8AF511}" type="presParOf" srcId="{DAC5D016-F749-4242-BB2B-ED09DA2E4720}" destId="{A24A7CE6-4527-40B1-8DC4-04F89074F088}" srcOrd="0" destOrd="0" presId="urn:microsoft.com/office/officeart/2008/layout/LinedList"/>
    <dgm:cxn modelId="{2B20422A-4C6B-4F0A-AD59-DF7D3780FCF3}" type="presParOf" srcId="{DAC5D016-F749-4242-BB2B-ED09DA2E4720}" destId="{EE877303-08DA-46E1-B5B4-17A644B23746}" srcOrd="1" destOrd="0" presId="urn:microsoft.com/office/officeart/2008/layout/LinedList"/>
    <dgm:cxn modelId="{0EB50FCA-0E6D-4C51-B3E1-F3C744399520}" type="presParOf" srcId="{EE877303-08DA-46E1-B5B4-17A644B23746}" destId="{73993DA0-2D73-405F-9879-289693BE3534}" srcOrd="0" destOrd="0" presId="urn:microsoft.com/office/officeart/2008/layout/LinedList"/>
    <dgm:cxn modelId="{AE2C9355-DD76-4054-AAFC-F7EDF489C0C3}" type="presParOf" srcId="{EE877303-08DA-46E1-B5B4-17A644B23746}" destId="{A9712AD1-1C2F-47B9-A8B1-A0351857969D}" srcOrd="1" destOrd="0" presId="urn:microsoft.com/office/officeart/2008/layout/LinedList"/>
    <dgm:cxn modelId="{FFD3C22C-8A41-40BD-935F-BD487A20D960}" type="presParOf" srcId="{EE877303-08DA-46E1-B5B4-17A644B23746}" destId="{5FC29C16-EBC6-4DE8-98DF-A7E0A3BA6C60}" srcOrd="2" destOrd="0" presId="urn:microsoft.com/office/officeart/2008/layout/LinedList"/>
    <dgm:cxn modelId="{5E98F4FD-2998-4188-AF2F-6A8F0B650B2A}" type="presParOf" srcId="{DAC5D016-F749-4242-BB2B-ED09DA2E4720}" destId="{FD5C10D0-9629-4D35-9BEF-F89EFEA44102}" srcOrd="2" destOrd="0" presId="urn:microsoft.com/office/officeart/2008/layout/LinedList"/>
    <dgm:cxn modelId="{3991BA30-D4E9-4929-8040-C136DE5905E8}" type="presParOf" srcId="{DAC5D016-F749-4242-BB2B-ED09DA2E4720}" destId="{E121CDD9-2C57-47D8-A1BC-324D643A3880}" srcOrd="3" destOrd="0" presId="urn:microsoft.com/office/officeart/2008/layout/LinedList"/>
    <dgm:cxn modelId="{5F4D4B5F-E450-4798-9C0F-FD257A5BF4FA}" type="presParOf" srcId="{DAC5D016-F749-4242-BB2B-ED09DA2E4720}" destId="{A44ECEF2-0C8A-4E4A-9D56-86941CBDAAE6}" srcOrd="4" destOrd="0" presId="urn:microsoft.com/office/officeart/2008/layout/LinedList"/>
    <dgm:cxn modelId="{51ED660A-7AF5-448C-B468-972FDF833EDD}" type="presParOf" srcId="{A44ECEF2-0C8A-4E4A-9D56-86941CBDAAE6}" destId="{D925E0F8-8C59-4FB1-B764-4D9974201127}" srcOrd="0" destOrd="0" presId="urn:microsoft.com/office/officeart/2008/layout/LinedList"/>
    <dgm:cxn modelId="{EFF922BC-AB08-4E93-ACB0-D8F706F70424}" type="presParOf" srcId="{A44ECEF2-0C8A-4E4A-9D56-86941CBDAAE6}" destId="{F27A9E71-D0E1-4046-BE79-941993E0D1BF}" srcOrd="1" destOrd="0" presId="urn:microsoft.com/office/officeart/2008/layout/LinedList"/>
    <dgm:cxn modelId="{5673C59F-B15A-4CD3-9C51-8D8F5AA165F8}" type="presParOf" srcId="{A44ECEF2-0C8A-4E4A-9D56-86941CBDAAE6}" destId="{AFECC3E1-AB28-40C2-841E-185EBE5EA8F4}" srcOrd="2" destOrd="0" presId="urn:microsoft.com/office/officeart/2008/layout/LinedList"/>
    <dgm:cxn modelId="{DC236AC1-E8E3-43FB-B483-6C2C5DEEC66D}" type="presParOf" srcId="{DAC5D016-F749-4242-BB2B-ED09DA2E4720}" destId="{DFEFB4F7-3D98-4384-B7F7-ECEE024FF5F5}" srcOrd="5" destOrd="0" presId="urn:microsoft.com/office/officeart/2008/layout/LinedList"/>
    <dgm:cxn modelId="{CFE74013-83C7-4E49-A586-A2F44183F335}" type="presParOf" srcId="{DAC5D016-F749-4242-BB2B-ED09DA2E4720}" destId="{A353A81E-2702-459D-95FC-8C8E52C7BFD9}" srcOrd="6" destOrd="0" presId="urn:microsoft.com/office/officeart/2008/layout/LinedList"/>
    <dgm:cxn modelId="{4D301CE0-BE9F-4864-9167-F3D926DC3245}" type="presParOf" srcId="{DAC5D016-F749-4242-BB2B-ED09DA2E4720}" destId="{534EED06-D631-4717-A222-8F3C3899065D}" srcOrd="7" destOrd="0" presId="urn:microsoft.com/office/officeart/2008/layout/LinedList"/>
    <dgm:cxn modelId="{C4DAFDFC-FD7A-4CA8-8AA2-18161C73A531}" type="presParOf" srcId="{534EED06-D631-4717-A222-8F3C3899065D}" destId="{D5196EDF-9139-4C73-BACC-A06F2CD63BEF}" srcOrd="0" destOrd="0" presId="urn:microsoft.com/office/officeart/2008/layout/LinedList"/>
    <dgm:cxn modelId="{A32F7958-8FA5-4E4B-96D9-5D9334D80302}" type="presParOf" srcId="{534EED06-D631-4717-A222-8F3C3899065D}" destId="{BBEB1D92-0DFD-474B-8A6C-DF2C6B3ADD69}" srcOrd="1" destOrd="0" presId="urn:microsoft.com/office/officeart/2008/layout/LinedList"/>
    <dgm:cxn modelId="{AF5AB98F-B403-43B7-9522-407FB454542D}" type="presParOf" srcId="{534EED06-D631-4717-A222-8F3C3899065D}" destId="{8ABCD7C0-F0DF-4366-8754-89DF21EFD93A}" srcOrd="2" destOrd="0" presId="urn:microsoft.com/office/officeart/2008/layout/LinedList"/>
    <dgm:cxn modelId="{DED656E2-82E0-46D8-9A0F-5144CF76213A}" type="presParOf" srcId="{DAC5D016-F749-4242-BB2B-ED09DA2E4720}" destId="{BD5F058A-32A0-4980-8BFD-BE60AE44553A}" srcOrd="8" destOrd="0" presId="urn:microsoft.com/office/officeart/2008/layout/LinedList"/>
    <dgm:cxn modelId="{A403870A-2FB1-4F07-BF09-54854239250C}" type="presParOf" srcId="{DAC5D016-F749-4242-BB2B-ED09DA2E4720}" destId="{DBC6487C-809F-4FB2-BEF6-0FAA114B4402}" srcOrd="9" destOrd="0" presId="urn:microsoft.com/office/officeart/2008/layout/LinedList"/>
    <dgm:cxn modelId="{03BAD8D1-C149-4EAB-9B8C-F941F21DABAF}" type="presParOf" srcId="{DAC5D016-F749-4242-BB2B-ED09DA2E4720}" destId="{44E2387A-A41F-492B-A815-CBA3DD1DCE3B}" srcOrd="10" destOrd="0" presId="urn:microsoft.com/office/officeart/2008/layout/LinedList"/>
    <dgm:cxn modelId="{F02FECDA-5147-4BFD-B159-DEA1A1F6FBE9}" type="presParOf" srcId="{44E2387A-A41F-492B-A815-CBA3DD1DCE3B}" destId="{327D426D-2BF2-4B2F-B32B-D2F75B84340B}" srcOrd="0" destOrd="0" presId="urn:microsoft.com/office/officeart/2008/layout/LinedList"/>
    <dgm:cxn modelId="{E1CBBC6C-A9E7-48EE-B391-364A2C02E5BA}" type="presParOf" srcId="{44E2387A-A41F-492B-A815-CBA3DD1DCE3B}" destId="{9F8CFBE9-0AEB-4A37-A226-2FF77F733B32}" srcOrd="1" destOrd="0" presId="urn:microsoft.com/office/officeart/2008/layout/LinedList"/>
    <dgm:cxn modelId="{A5223842-7B2C-4423-9718-3398A63F74AC}" type="presParOf" srcId="{44E2387A-A41F-492B-A815-CBA3DD1DCE3B}" destId="{D9C72969-306C-4C2F-BBCB-7230FEA2E13D}" srcOrd="2" destOrd="0" presId="urn:microsoft.com/office/officeart/2008/layout/LinedList"/>
    <dgm:cxn modelId="{28D4B65B-9FAA-4244-A247-4571BB3E7DDA}" type="presParOf" srcId="{DAC5D016-F749-4242-BB2B-ED09DA2E4720}" destId="{FD53A96F-88AC-4CBB-B198-2A854DF32B8E}" srcOrd="11" destOrd="0" presId="urn:microsoft.com/office/officeart/2008/layout/LinedList"/>
    <dgm:cxn modelId="{6B9F8563-D03F-43BB-BC04-8F22EC3AB4A1}" type="presParOf" srcId="{DAC5D016-F749-4242-BB2B-ED09DA2E4720}" destId="{FDCDEB54-4359-4B29-9116-CA1F7DF72A87}" srcOrd="12" destOrd="0" presId="urn:microsoft.com/office/officeart/2008/layout/LinedList"/>
    <dgm:cxn modelId="{38A46239-35BB-447C-93E5-019E0694D635}" type="presParOf" srcId="{DAC5D016-F749-4242-BB2B-ED09DA2E4720}" destId="{ED2703D9-5BAE-4F07-91D3-28294B3ED943}" srcOrd="13" destOrd="0" presId="urn:microsoft.com/office/officeart/2008/layout/LinedList"/>
    <dgm:cxn modelId="{2DF24757-A76F-4CE3-8255-B0406921A943}" type="presParOf" srcId="{ED2703D9-5BAE-4F07-91D3-28294B3ED943}" destId="{A872F4BC-FFD2-4901-A947-A2DDE1EDDE2B}" srcOrd="0" destOrd="0" presId="urn:microsoft.com/office/officeart/2008/layout/LinedList"/>
    <dgm:cxn modelId="{BC4A6C12-E904-4657-BE2D-DC5189D28706}" type="presParOf" srcId="{ED2703D9-5BAE-4F07-91D3-28294B3ED943}" destId="{9FB6CB3D-DDFB-4A84-B9FA-4325AA4ADE58}" srcOrd="1" destOrd="0" presId="urn:microsoft.com/office/officeart/2008/layout/LinedList"/>
    <dgm:cxn modelId="{CD8D5F63-2584-4F43-B915-1505A492EF0D}" type="presParOf" srcId="{ED2703D9-5BAE-4F07-91D3-28294B3ED943}" destId="{C55A1051-1D12-436A-A05B-FEBCA72FCB57}" srcOrd="2" destOrd="0" presId="urn:microsoft.com/office/officeart/2008/layout/LinedList"/>
    <dgm:cxn modelId="{9674419E-AF71-4B09-957B-F4088C510775}" type="presParOf" srcId="{DAC5D016-F749-4242-BB2B-ED09DA2E4720}" destId="{E5F578AC-EFBA-440A-A8A5-FF39B18BB70A}" srcOrd="14" destOrd="0" presId="urn:microsoft.com/office/officeart/2008/layout/LinedList"/>
    <dgm:cxn modelId="{BC7CD6B4-BC3E-42C0-BD4C-7A32927EE9E9}" type="presParOf" srcId="{DAC5D016-F749-4242-BB2B-ED09DA2E4720}" destId="{34B745BF-5096-49B5-8678-E2A4D24AFBC1}"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Diferencias  en las copias de actas aportadas</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Diferencias entre la redacción que se evidencia en la copia simple del Acta de la Asamblea aportada al inicio del trámite y la redacción que consta en las copias certificadas por Notario Público de dicha Acta, esta última aportada como parte de algún requerimiento efectuado por la SUGEF. Adicionalmente, las certificaciones que remiten, en algunos casos, incumplen con las formalidades que establece al efecto el </a:t>
          </a:r>
          <a:r>
            <a:rPr lang="es-ES_tradnl" sz="1600" i="1" dirty="0" smtClean="0"/>
            <a:t>Código Notarial</a:t>
          </a:r>
          <a:r>
            <a:rPr lang="es-ES_tradnl" sz="1600" dirty="0" smtClean="0"/>
            <a:t> y </a:t>
          </a:r>
          <a:r>
            <a:rPr lang="es-ES_tradnl" sz="1600" i="1" dirty="0" smtClean="0"/>
            <a:t>Los lineamientos para el ejercicio y control del servicio notarial.</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Actas no asentadas</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Actas de Asamblea que a la fecha de la solicitud de autorización no se encontraban asentadas en el Libro de Actas de Asamblea que al efecto debe mantener la cooperativa.</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2"/>
      <dgm:spPr/>
      <dgm:t>
        <a:bodyPr/>
        <a:lstStyle/>
        <a:p>
          <a:endParaRPr lang="es-CR"/>
        </a:p>
      </dgm:t>
    </dgm:pt>
    <dgm:pt modelId="{75D1E576-A995-4F82-9B84-E32081F438E6}" type="pres">
      <dgm:prSet presAssocID="{248ADB9B-A683-480B-878A-F2316789BB6E}" presName="parentText" presStyleLbl="node1" presStyleIdx="0" presStyleCnt="2">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2">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2"/>
      <dgm:spPr/>
      <dgm:t>
        <a:bodyPr/>
        <a:lstStyle/>
        <a:p>
          <a:endParaRPr lang="es-CR"/>
        </a:p>
      </dgm:t>
    </dgm:pt>
    <dgm:pt modelId="{C9074CF6-49F7-4C51-8CD3-9F4725B8A6FD}" type="pres">
      <dgm:prSet presAssocID="{2D9289FA-C223-426A-9D51-C35F88FF0281}" presName="parentText" presStyleLbl="node1" presStyleIdx="1" presStyleCnt="2">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2" custLinFactNeighborY="20370">
        <dgm:presLayoutVars>
          <dgm:bulletEnabled val="1"/>
        </dgm:presLayoutVars>
      </dgm:prSet>
      <dgm:spPr/>
      <dgm:t>
        <a:bodyPr/>
        <a:lstStyle/>
        <a:p>
          <a:endParaRPr lang="es-CR"/>
        </a:p>
      </dgm:t>
    </dgm:pt>
  </dgm:ptLst>
  <dgm:cxnLst>
    <dgm:cxn modelId="{8BB3F419-F047-4162-BD94-28F89043FFDF}" type="presOf" srcId="{2D9289FA-C223-426A-9D51-C35F88FF0281}" destId="{C9074CF6-49F7-4C51-8CD3-9F4725B8A6FD}" srcOrd="1" destOrd="0" presId="urn:microsoft.com/office/officeart/2005/8/layout/list1"/>
    <dgm:cxn modelId="{2111579D-32C5-4B2D-B4DC-0E2BB480EE84}" srcId="{248ADB9B-A683-480B-878A-F2316789BB6E}" destId="{47107100-D809-4FC6-91FA-104174BCBAE5}" srcOrd="0" destOrd="0" parTransId="{D359696D-C82D-4613-9CDD-BDA782370B0A}" sibTransId="{110E7670-5414-49A0-B1D4-A7F994788366}"/>
    <dgm:cxn modelId="{0CBB4D6B-0CCF-417B-AB28-F5862126EA97}" type="presOf" srcId="{248ADB9B-A683-480B-878A-F2316789BB6E}" destId="{75D1E576-A995-4F82-9B84-E32081F438E6}" srcOrd="1" destOrd="0" presId="urn:microsoft.com/office/officeart/2005/8/layout/list1"/>
    <dgm:cxn modelId="{84D9C092-D478-433D-A525-8FCAF2E4D516}" type="presOf" srcId="{2D9289FA-C223-426A-9D51-C35F88FF0281}" destId="{3703B3FB-D4F7-4049-B4E6-D254EF924A8B}" srcOrd="0" destOrd="0" presId="urn:microsoft.com/office/officeart/2005/8/layout/list1"/>
    <dgm:cxn modelId="{A7849FED-61AC-40FA-AF2F-C6C78B9724B1}" srcId="{2D9289FA-C223-426A-9D51-C35F88FF0281}" destId="{F78A661A-A6C8-4925-ABEB-0F65F9CE2D4B}" srcOrd="0" destOrd="0" parTransId="{12C3FBD2-BB7F-4D1B-99F6-5C9A052F92E0}" sibTransId="{2FE23C15-AFEE-4F69-9D91-AFABB2F23FF6}"/>
    <dgm:cxn modelId="{72309E6A-098B-4A94-9530-06DC088ACD71}" srcId="{D37B1421-89C9-4B9C-9D59-81902C59F21D}" destId="{2D9289FA-C223-426A-9D51-C35F88FF0281}" srcOrd="1" destOrd="0" parTransId="{C4F671CF-5E63-441A-A8F4-3B3273384D06}" sibTransId="{887EB278-0080-48F1-A652-DEC97DC23023}"/>
    <dgm:cxn modelId="{A43D4FA7-5A84-47E1-88F6-263B0DFD848C}" type="presOf" srcId="{248ADB9B-A683-480B-878A-F2316789BB6E}" destId="{B5ED8188-B87E-4A81-9568-59FC1D7CD6E7}" srcOrd="0" destOrd="0" presId="urn:microsoft.com/office/officeart/2005/8/layout/list1"/>
    <dgm:cxn modelId="{22440C0A-475F-4EDB-812D-DB3AAB474858}" type="presOf" srcId="{F78A661A-A6C8-4925-ABEB-0F65F9CE2D4B}" destId="{7C83530F-12CB-4F55-877E-66F50FB1937C}" srcOrd="0"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BEC99593-C894-4D2E-BFE5-8C00078AE91E}" type="presOf" srcId="{47107100-D809-4FC6-91FA-104174BCBAE5}" destId="{851BD4DD-15AE-4D7A-B88D-CAC8DEC88552}" srcOrd="0" destOrd="0" presId="urn:microsoft.com/office/officeart/2005/8/layout/list1"/>
    <dgm:cxn modelId="{80E122EA-14F9-462C-934D-5C7063E13DCA}" type="presOf" srcId="{D37B1421-89C9-4B9C-9D59-81902C59F21D}" destId="{D11929E9-1D8A-4957-884B-E4D75EDFB992}" srcOrd="0" destOrd="0" presId="urn:microsoft.com/office/officeart/2005/8/layout/list1"/>
    <dgm:cxn modelId="{F2D7ACC9-8A97-4878-8587-E0F1752482DF}" type="presParOf" srcId="{D11929E9-1D8A-4957-884B-E4D75EDFB992}" destId="{9FA4744B-B569-43E7-B417-9EF9B075918C}" srcOrd="0" destOrd="0" presId="urn:microsoft.com/office/officeart/2005/8/layout/list1"/>
    <dgm:cxn modelId="{B9DBF421-74FF-4B31-889F-1787306EF115}" type="presParOf" srcId="{9FA4744B-B569-43E7-B417-9EF9B075918C}" destId="{B5ED8188-B87E-4A81-9568-59FC1D7CD6E7}" srcOrd="0" destOrd="0" presId="urn:microsoft.com/office/officeart/2005/8/layout/list1"/>
    <dgm:cxn modelId="{B2941FAC-E6AA-49DC-A7CF-36E3949BA53F}" type="presParOf" srcId="{9FA4744B-B569-43E7-B417-9EF9B075918C}" destId="{75D1E576-A995-4F82-9B84-E32081F438E6}" srcOrd="1" destOrd="0" presId="urn:microsoft.com/office/officeart/2005/8/layout/list1"/>
    <dgm:cxn modelId="{5D7CBD00-4EFC-4A1A-8E15-6612C5DE9340}" type="presParOf" srcId="{D11929E9-1D8A-4957-884B-E4D75EDFB992}" destId="{8393E408-BEE4-497B-A4C1-C8EFFB60668C}" srcOrd="1" destOrd="0" presId="urn:microsoft.com/office/officeart/2005/8/layout/list1"/>
    <dgm:cxn modelId="{BA3905FA-E15E-41A5-8E2D-B1DB04872E2E}" type="presParOf" srcId="{D11929E9-1D8A-4957-884B-E4D75EDFB992}" destId="{851BD4DD-15AE-4D7A-B88D-CAC8DEC88552}" srcOrd="2" destOrd="0" presId="urn:microsoft.com/office/officeart/2005/8/layout/list1"/>
    <dgm:cxn modelId="{59608896-767A-4C1A-9020-D2FCBF0E1805}" type="presParOf" srcId="{D11929E9-1D8A-4957-884B-E4D75EDFB992}" destId="{2E80B645-9A39-4F5F-88FF-4842E4D38709}" srcOrd="3" destOrd="0" presId="urn:microsoft.com/office/officeart/2005/8/layout/list1"/>
    <dgm:cxn modelId="{8AEA1A46-B715-45A2-A060-F298CF7F2EDF}" type="presParOf" srcId="{D11929E9-1D8A-4957-884B-E4D75EDFB992}" destId="{A49AB926-CF99-4560-8C06-1B81BD73BCA2}" srcOrd="4" destOrd="0" presId="urn:microsoft.com/office/officeart/2005/8/layout/list1"/>
    <dgm:cxn modelId="{8A0EAB59-5807-41DF-BA7F-D5130E84EC6F}" type="presParOf" srcId="{A49AB926-CF99-4560-8C06-1B81BD73BCA2}" destId="{3703B3FB-D4F7-4049-B4E6-D254EF924A8B}" srcOrd="0" destOrd="0" presId="urn:microsoft.com/office/officeart/2005/8/layout/list1"/>
    <dgm:cxn modelId="{D10DF576-F40B-4F05-A548-0A636864CA0E}" type="presParOf" srcId="{A49AB926-CF99-4560-8C06-1B81BD73BCA2}" destId="{C9074CF6-49F7-4C51-8CD3-9F4725B8A6FD}" srcOrd="1" destOrd="0" presId="urn:microsoft.com/office/officeart/2005/8/layout/list1"/>
    <dgm:cxn modelId="{4B41F406-DA75-4E1D-AA78-D05474ED21B6}" type="presParOf" srcId="{D11929E9-1D8A-4957-884B-E4D75EDFB992}" destId="{BA035F22-E032-45DC-AFAB-B17775FB3035}" srcOrd="5" destOrd="0" presId="urn:microsoft.com/office/officeart/2005/8/layout/list1"/>
    <dgm:cxn modelId="{4370FE12-71D0-49E6-B69E-26019E252AF1}" type="presParOf" srcId="{D11929E9-1D8A-4957-884B-E4D75EDFB992}" destId="{7C83530F-12CB-4F55-877E-66F50FB19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Tipo de asamblea</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Contradicciones entre el tipo de asamblea en la cual se efectuó la reforma del estatuto social y lo estipulado en dicho cuerpo normativo relativo a las atribuciones que poseen las asambleas ordinarias y extraordinarias.</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Aplicación artículo 254 Código de Comercio</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Deficiente aplicación de lo establecido en el Artículo 254 del Código de Comercio para subsanar los errores materiales u omisiones.</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2"/>
      <dgm:spPr/>
      <dgm:t>
        <a:bodyPr/>
        <a:lstStyle/>
        <a:p>
          <a:endParaRPr lang="es-CR"/>
        </a:p>
      </dgm:t>
    </dgm:pt>
    <dgm:pt modelId="{75D1E576-A995-4F82-9B84-E32081F438E6}" type="pres">
      <dgm:prSet presAssocID="{248ADB9B-A683-480B-878A-F2316789BB6E}" presName="parentText" presStyleLbl="node1" presStyleIdx="0" presStyleCnt="2">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2">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2"/>
      <dgm:spPr/>
      <dgm:t>
        <a:bodyPr/>
        <a:lstStyle/>
        <a:p>
          <a:endParaRPr lang="es-CR"/>
        </a:p>
      </dgm:t>
    </dgm:pt>
    <dgm:pt modelId="{C9074CF6-49F7-4C51-8CD3-9F4725B8A6FD}" type="pres">
      <dgm:prSet presAssocID="{2D9289FA-C223-426A-9D51-C35F88FF0281}" presName="parentText" presStyleLbl="node1" presStyleIdx="1" presStyleCnt="2">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2" custLinFactNeighborY="20370">
        <dgm:presLayoutVars>
          <dgm:bulletEnabled val="1"/>
        </dgm:presLayoutVars>
      </dgm:prSet>
      <dgm:spPr/>
      <dgm:t>
        <a:bodyPr/>
        <a:lstStyle/>
        <a:p>
          <a:endParaRPr lang="es-CR"/>
        </a:p>
      </dgm:t>
    </dgm:pt>
  </dgm:ptLst>
  <dgm:cxnLst>
    <dgm:cxn modelId="{2111579D-32C5-4B2D-B4DC-0E2BB480EE84}" srcId="{248ADB9B-A683-480B-878A-F2316789BB6E}" destId="{47107100-D809-4FC6-91FA-104174BCBAE5}" srcOrd="0" destOrd="0" parTransId="{D359696D-C82D-4613-9CDD-BDA782370B0A}" sibTransId="{110E7670-5414-49A0-B1D4-A7F994788366}"/>
    <dgm:cxn modelId="{35268AA4-EB80-48A7-856E-F3D95F12679C}" type="presOf" srcId="{2D9289FA-C223-426A-9D51-C35F88FF0281}" destId="{3703B3FB-D4F7-4049-B4E6-D254EF924A8B}" srcOrd="0" destOrd="0" presId="urn:microsoft.com/office/officeart/2005/8/layout/list1"/>
    <dgm:cxn modelId="{EDD5A8BC-C2C3-4354-86B4-0D2C4A48E06E}" type="presOf" srcId="{2D9289FA-C223-426A-9D51-C35F88FF0281}" destId="{C9074CF6-49F7-4C51-8CD3-9F4725B8A6FD}" srcOrd="1" destOrd="0" presId="urn:microsoft.com/office/officeart/2005/8/layout/list1"/>
    <dgm:cxn modelId="{0BA25BED-418F-4961-9DC7-B88577E65801}" type="presOf" srcId="{D37B1421-89C9-4B9C-9D59-81902C59F21D}" destId="{D11929E9-1D8A-4957-884B-E4D75EDFB992}" srcOrd="0" destOrd="0" presId="urn:microsoft.com/office/officeart/2005/8/layout/list1"/>
    <dgm:cxn modelId="{A7849FED-61AC-40FA-AF2F-C6C78B9724B1}" srcId="{2D9289FA-C223-426A-9D51-C35F88FF0281}" destId="{F78A661A-A6C8-4925-ABEB-0F65F9CE2D4B}" srcOrd="0" destOrd="0" parTransId="{12C3FBD2-BB7F-4D1B-99F6-5C9A052F92E0}" sibTransId="{2FE23C15-AFEE-4F69-9D91-AFABB2F23FF6}"/>
    <dgm:cxn modelId="{72309E6A-098B-4A94-9530-06DC088ACD71}" srcId="{D37B1421-89C9-4B9C-9D59-81902C59F21D}" destId="{2D9289FA-C223-426A-9D51-C35F88FF0281}" srcOrd="1" destOrd="0" parTransId="{C4F671CF-5E63-441A-A8F4-3B3273384D06}" sibTransId="{887EB278-0080-48F1-A652-DEC97DC23023}"/>
    <dgm:cxn modelId="{AD0F6EBA-0B59-483A-AD60-9ADB18DBA0ED}" type="presOf" srcId="{F78A661A-A6C8-4925-ABEB-0F65F9CE2D4B}" destId="{7C83530F-12CB-4F55-877E-66F50FB1937C}" srcOrd="0" destOrd="0" presId="urn:microsoft.com/office/officeart/2005/8/layout/list1"/>
    <dgm:cxn modelId="{2ECB0C77-CC44-46E8-973B-B02E424B1242}" type="presOf" srcId="{47107100-D809-4FC6-91FA-104174BCBAE5}" destId="{851BD4DD-15AE-4D7A-B88D-CAC8DEC88552}" srcOrd="0"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CB6CA8E1-8BF1-4949-9DAF-8471CA6C06AC}" type="presOf" srcId="{248ADB9B-A683-480B-878A-F2316789BB6E}" destId="{75D1E576-A995-4F82-9B84-E32081F438E6}" srcOrd="1" destOrd="0" presId="urn:microsoft.com/office/officeart/2005/8/layout/list1"/>
    <dgm:cxn modelId="{A2DA84D6-F4AA-4E8D-9472-E400166D582F}" type="presOf" srcId="{248ADB9B-A683-480B-878A-F2316789BB6E}" destId="{B5ED8188-B87E-4A81-9568-59FC1D7CD6E7}" srcOrd="0" destOrd="0" presId="urn:microsoft.com/office/officeart/2005/8/layout/list1"/>
    <dgm:cxn modelId="{C062E36A-921E-4DE4-91E5-5E209AA41034}" type="presParOf" srcId="{D11929E9-1D8A-4957-884B-E4D75EDFB992}" destId="{9FA4744B-B569-43E7-B417-9EF9B075918C}" srcOrd="0" destOrd="0" presId="urn:microsoft.com/office/officeart/2005/8/layout/list1"/>
    <dgm:cxn modelId="{C2FE487F-0739-466F-9988-601A008187C4}" type="presParOf" srcId="{9FA4744B-B569-43E7-B417-9EF9B075918C}" destId="{B5ED8188-B87E-4A81-9568-59FC1D7CD6E7}" srcOrd="0" destOrd="0" presId="urn:microsoft.com/office/officeart/2005/8/layout/list1"/>
    <dgm:cxn modelId="{AE698A07-D858-4FCA-A8A4-11CBDD3145B8}" type="presParOf" srcId="{9FA4744B-B569-43E7-B417-9EF9B075918C}" destId="{75D1E576-A995-4F82-9B84-E32081F438E6}" srcOrd="1" destOrd="0" presId="urn:microsoft.com/office/officeart/2005/8/layout/list1"/>
    <dgm:cxn modelId="{14D26701-04F3-4196-AF48-00D5AD08AB9A}" type="presParOf" srcId="{D11929E9-1D8A-4957-884B-E4D75EDFB992}" destId="{8393E408-BEE4-497B-A4C1-C8EFFB60668C}" srcOrd="1" destOrd="0" presId="urn:microsoft.com/office/officeart/2005/8/layout/list1"/>
    <dgm:cxn modelId="{F0EAF391-DABB-4BAE-9239-3469442BC093}" type="presParOf" srcId="{D11929E9-1D8A-4957-884B-E4D75EDFB992}" destId="{851BD4DD-15AE-4D7A-B88D-CAC8DEC88552}" srcOrd="2" destOrd="0" presId="urn:microsoft.com/office/officeart/2005/8/layout/list1"/>
    <dgm:cxn modelId="{D27148B6-3A59-46BA-BC00-68EC80939143}" type="presParOf" srcId="{D11929E9-1D8A-4957-884B-E4D75EDFB992}" destId="{2E80B645-9A39-4F5F-88FF-4842E4D38709}" srcOrd="3" destOrd="0" presId="urn:microsoft.com/office/officeart/2005/8/layout/list1"/>
    <dgm:cxn modelId="{6592F4DF-6A48-4ED2-A84A-2F07D8911A9A}" type="presParOf" srcId="{D11929E9-1D8A-4957-884B-E4D75EDFB992}" destId="{A49AB926-CF99-4560-8C06-1B81BD73BCA2}" srcOrd="4" destOrd="0" presId="urn:microsoft.com/office/officeart/2005/8/layout/list1"/>
    <dgm:cxn modelId="{FCBD31C8-55E2-432A-9F5A-D9E73981CB05}" type="presParOf" srcId="{A49AB926-CF99-4560-8C06-1B81BD73BCA2}" destId="{3703B3FB-D4F7-4049-B4E6-D254EF924A8B}" srcOrd="0" destOrd="0" presId="urn:microsoft.com/office/officeart/2005/8/layout/list1"/>
    <dgm:cxn modelId="{E4C9735B-AD19-4BA8-8F1A-CBFFD15A0D86}" type="presParOf" srcId="{A49AB926-CF99-4560-8C06-1B81BD73BCA2}" destId="{C9074CF6-49F7-4C51-8CD3-9F4725B8A6FD}" srcOrd="1" destOrd="0" presId="urn:microsoft.com/office/officeart/2005/8/layout/list1"/>
    <dgm:cxn modelId="{65942A18-F388-4452-BE0C-B10D3C74D830}" type="presParOf" srcId="{D11929E9-1D8A-4957-884B-E4D75EDFB992}" destId="{BA035F22-E032-45DC-AFAB-B17775FB3035}" srcOrd="5" destOrd="0" presId="urn:microsoft.com/office/officeart/2005/8/layout/list1"/>
    <dgm:cxn modelId="{31910AA3-9FD0-40C0-85AE-AD2528A98F12}" type="presParOf" srcId="{D11929E9-1D8A-4957-884B-E4D75EDFB992}" destId="{7C83530F-12CB-4F55-877E-66F50FB19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7B1421-89C9-4B9C-9D59-81902C59F21D}"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CR"/>
        </a:p>
      </dgm:t>
    </dgm:pt>
    <dgm:pt modelId="{248ADB9B-A683-480B-878A-F2316789BB6E}">
      <dgm:prSet phldrT="[Texto]" custT="1"/>
      <dgm:spPr/>
      <dgm:t>
        <a:bodyPr/>
        <a:lstStyle/>
        <a:p>
          <a:r>
            <a:rPr lang="es-CR" sz="1600" b="1" dirty="0" smtClean="0">
              <a:effectLst>
                <a:outerShdw blurRad="38100" dist="38100" dir="2700000" algn="tl">
                  <a:srgbClr val="000000">
                    <a:alpha val="43137"/>
                  </a:srgbClr>
                </a:outerShdw>
              </a:effectLst>
            </a:rPr>
            <a:t>Artículo 35 de la Ley 4179</a:t>
          </a:r>
          <a:endParaRPr lang="es-CR" sz="1600" b="1" dirty="0">
            <a:effectLst>
              <a:outerShdw blurRad="38100" dist="38100" dir="2700000" algn="tl">
                <a:srgbClr val="000000">
                  <a:alpha val="43137"/>
                </a:srgbClr>
              </a:outerShdw>
            </a:effectLst>
          </a:endParaRPr>
        </a:p>
      </dgm:t>
    </dgm:pt>
    <dgm:pt modelId="{1D51FD9D-8609-4528-87DF-B1CB7E391BDD}" type="parTrans" cxnId="{67EF5D29-11BD-4251-83AE-E9031194F125}">
      <dgm:prSet/>
      <dgm:spPr/>
      <dgm:t>
        <a:bodyPr/>
        <a:lstStyle/>
        <a:p>
          <a:endParaRPr lang="es-CR" sz="1600"/>
        </a:p>
      </dgm:t>
    </dgm:pt>
    <dgm:pt modelId="{BC5C75D3-44B8-48D5-A2C4-368757DDC4F6}" type="sibTrans" cxnId="{67EF5D29-11BD-4251-83AE-E9031194F125}">
      <dgm:prSet/>
      <dgm:spPr/>
      <dgm:t>
        <a:bodyPr/>
        <a:lstStyle/>
        <a:p>
          <a:endParaRPr lang="es-CR" sz="1600"/>
        </a:p>
      </dgm:t>
    </dgm:pt>
    <dgm:pt modelId="{47107100-D809-4FC6-91FA-104174BCBAE5}">
      <dgm:prSet phldrT="[Texto]" custT="1"/>
      <dgm:spPr/>
      <dgm:t>
        <a:bodyPr/>
        <a:lstStyle/>
        <a:p>
          <a:pPr algn="just"/>
          <a:r>
            <a:rPr lang="es-ES_tradnl" sz="1600" dirty="0" smtClean="0"/>
            <a:t>Omisión de la evidencia del acuerdo del Consejo de Administración del ente cooperativo, mediante el cual se le brinda al Gerente el visto bueno para atender las observaciones comunicadas por la SUGEF, según lo estipulado en el Artículo 35 de la </a:t>
          </a:r>
          <a:r>
            <a:rPr lang="es-ES_tradnl" sz="1600" i="1" dirty="0" smtClean="0"/>
            <a:t>Ley de asociaciones cooperativas y creación del INFOCOOP </a:t>
          </a:r>
          <a:r>
            <a:rPr lang="es-ES_tradnl" sz="1600" dirty="0" smtClean="0"/>
            <a:t>(Ley 4179).</a:t>
          </a:r>
          <a:endParaRPr lang="es-CR" sz="1600" dirty="0"/>
        </a:p>
      </dgm:t>
    </dgm:pt>
    <dgm:pt modelId="{D359696D-C82D-4613-9CDD-BDA782370B0A}" type="parTrans" cxnId="{2111579D-32C5-4B2D-B4DC-0E2BB480EE84}">
      <dgm:prSet/>
      <dgm:spPr/>
      <dgm:t>
        <a:bodyPr/>
        <a:lstStyle/>
        <a:p>
          <a:endParaRPr lang="es-CR" sz="1600"/>
        </a:p>
      </dgm:t>
    </dgm:pt>
    <dgm:pt modelId="{110E7670-5414-49A0-B1D4-A7F994788366}" type="sibTrans" cxnId="{2111579D-32C5-4B2D-B4DC-0E2BB480EE84}">
      <dgm:prSet/>
      <dgm:spPr/>
      <dgm:t>
        <a:bodyPr/>
        <a:lstStyle/>
        <a:p>
          <a:endParaRPr lang="es-CR" sz="1600"/>
        </a:p>
      </dgm:t>
    </dgm:pt>
    <dgm:pt modelId="{2D9289FA-C223-426A-9D51-C35F88FF0281}">
      <dgm:prSet phldrT="[Texto]" custT="1"/>
      <dgm:spPr/>
      <dgm:t>
        <a:bodyPr/>
        <a:lstStyle/>
        <a:p>
          <a:r>
            <a:rPr lang="es-CR" sz="1600" b="1" dirty="0" smtClean="0">
              <a:effectLst>
                <a:outerShdw blurRad="38100" dist="38100" dir="2700000" algn="tl">
                  <a:srgbClr val="000000">
                    <a:alpha val="43137"/>
                  </a:srgbClr>
                </a:outerShdw>
              </a:effectLst>
            </a:rPr>
            <a:t>Extralimitación potestades Gerente</a:t>
          </a:r>
          <a:endParaRPr lang="es-CR" sz="1600" b="1" dirty="0">
            <a:effectLst>
              <a:outerShdw blurRad="38100" dist="38100" dir="2700000" algn="tl">
                <a:srgbClr val="000000">
                  <a:alpha val="43137"/>
                </a:srgbClr>
              </a:outerShdw>
            </a:effectLst>
          </a:endParaRPr>
        </a:p>
      </dgm:t>
    </dgm:pt>
    <dgm:pt modelId="{C4F671CF-5E63-441A-A8F4-3B3273384D06}" type="parTrans" cxnId="{72309E6A-098B-4A94-9530-06DC088ACD71}">
      <dgm:prSet/>
      <dgm:spPr/>
      <dgm:t>
        <a:bodyPr/>
        <a:lstStyle/>
        <a:p>
          <a:endParaRPr lang="es-CR" sz="1600"/>
        </a:p>
      </dgm:t>
    </dgm:pt>
    <dgm:pt modelId="{887EB278-0080-48F1-A652-DEC97DC23023}" type="sibTrans" cxnId="{72309E6A-098B-4A94-9530-06DC088ACD71}">
      <dgm:prSet/>
      <dgm:spPr/>
      <dgm:t>
        <a:bodyPr/>
        <a:lstStyle/>
        <a:p>
          <a:endParaRPr lang="es-CR" sz="1600"/>
        </a:p>
      </dgm:t>
    </dgm:pt>
    <dgm:pt modelId="{F78A661A-A6C8-4925-ABEB-0F65F9CE2D4B}">
      <dgm:prSet phldrT="[Texto]" custT="1"/>
      <dgm:spPr/>
      <dgm:t>
        <a:bodyPr/>
        <a:lstStyle/>
        <a:p>
          <a:pPr algn="just"/>
          <a:r>
            <a:rPr lang="es-ES_tradnl" sz="1600" dirty="0" smtClean="0"/>
            <a:t>Extralimitación en las potestades que el referido Artículo 35 de la Ley 4179 otorga al Gerente de la cooperativa para atender los hallazgos determinados por la SUGEF, ya que proponen eliminar artículos sin que esa haya sido la voluntad de la Asamblea que conoció la reforma del estatuto o aportan redacciones que van más allá de lo prevenido por la Superintendencia.</a:t>
          </a:r>
          <a:endParaRPr lang="es-CR" sz="1600" dirty="0"/>
        </a:p>
      </dgm:t>
    </dgm:pt>
    <dgm:pt modelId="{12C3FBD2-BB7F-4D1B-99F6-5C9A052F92E0}" type="parTrans" cxnId="{A7849FED-61AC-40FA-AF2F-C6C78B9724B1}">
      <dgm:prSet/>
      <dgm:spPr/>
      <dgm:t>
        <a:bodyPr/>
        <a:lstStyle/>
        <a:p>
          <a:endParaRPr lang="es-CR" sz="1600"/>
        </a:p>
      </dgm:t>
    </dgm:pt>
    <dgm:pt modelId="{2FE23C15-AFEE-4F69-9D91-AFABB2F23FF6}" type="sibTrans" cxnId="{A7849FED-61AC-40FA-AF2F-C6C78B9724B1}">
      <dgm:prSet/>
      <dgm:spPr/>
      <dgm:t>
        <a:bodyPr/>
        <a:lstStyle/>
        <a:p>
          <a:endParaRPr lang="es-CR" sz="1600"/>
        </a:p>
      </dgm:t>
    </dgm:pt>
    <dgm:pt modelId="{D11929E9-1D8A-4957-884B-E4D75EDFB992}" type="pres">
      <dgm:prSet presAssocID="{D37B1421-89C9-4B9C-9D59-81902C59F21D}" presName="linear" presStyleCnt="0">
        <dgm:presLayoutVars>
          <dgm:dir/>
          <dgm:animLvl val="lvl"/>
          <dgm:resizeHandles val="exact"/>
        </dgm:presLayoutVars>
      </dgm:prSet>
      <dgm:spPr/>
      <dgm:t>
        <a:bodyPr/>
        <a:lstStyle/>
        <a:p>
          <a:endParaRPr lang="es-CR"/>
        </a:p>
      </dgm:t>
    </dgm:pt>
    <dgm:pt modelId="{9FA4744B-B569-43E7-B417-9EF9B075918C}" type="pres">
      <dgm:prSet presAssocID="{248ADB9B-A683-480B-878A-F2316789BB6E}" presName="parentLin" presStyleCnt="0"/>
      <dgm:spPr/>
    </dgm:pt>
    <dgm:pt modelId="{B5ED8188-B87E-4A81-9568-59FC1D7CD6E7}" type="pres">
      <dgm:prSet presAssocID="{248ADB9B-A683-480B-878A-F2316789BB6E}" presName="parentLeftMargin" presStyleLbl="node1" presStyleIdx="0" presStyleCnt="2"/>
      <dgm:spPr/>
      <dgm:t>
        <a:bodyPr/>
        <a:lstStyle/>
        <a:p>
          <a:endParaRPr lang="es-CR"/>
        </a:p>
      </dgm:t>
    </dgm:pt>
    <dgm:pt modelId="{75D1E576-A995-4F82-9B84-E32081F438E6}" type="pres">
      <dgm:prSet presAssocID="{248ADB9B-A683-480B-878A-F2316789BB6E}" presName="parentText" presStyleLbl="node1" presStyleIdx="0" presStyleCnt="2">
        <dgm:presLayoutVars>
          <dgm:chMax val="0"/>
          <dgm:bulletEnabled val="1"/>
        </dgm:presLayoutVars>
      </dgm:prSet>
      <dgm:spPr/>
      <dgm:t>
        <a:bodyPr/>
        <a:lstStyle/>
        <a:p>
          <a:endParaRPr lang="es-CR"/>
        </a:p>
      </dgm:t>
    </dgm:pt>
    <dgm:pt modelId="{8393E408-BEE4-497B-A4C1-C8EFFB60668C}" type="pres">
      <dgm:prSet presAssocID="{248ADB9B-A683-480B-878A-F2316789BB6E}" presName="negativeSpace" presStyleCnt="0"/>
      <dgm:spPr/>
    </dgm:pt>
    <dgm:pt modelId="{851BD4DD-15AE-4D7A-B88D-CAC8DEC88552}" type="pres">
      <dgm:prSet presAssocID="{248ADB9B-A683-480B-878A-F2316789BB6E}" presName="childText" presStyleLbl="conFgAcc1" presStyleIdx="0" presStyleCnt="2">
        <dgm:presLayoutVars>
          <dgm:bulletEnabled val="1"/>
        </dgm:presLayoutVars>
      </dgm:prSet>
      <dgm:spPr/>
      <dgm:t>
        <a:bodyPr/>
        <a:lstStyle/>
        <a:p>
          <a:endParaRPr lang="es-CR"/>
        </a:p>
      </dgm:t>
    </dgm:pt>
    <dgm:pt modelId="{2E80B645-9A39-4F5F-88FF-4842E4D38709}" type="pres">
      <dgm:prSet presAssocID="{BC5C75D3-44B8-48D5-A2C4-368757DDC4F6}" presName="spaceBetweenRectangles" presStyleCnt="0"/>
      <dgm:spPr/>
    </dgm:pt>
    <dgm:pt modelId="{A49AB926-CF99-4560-8C06-1B81BD73BCA2}" type="pres">
      <dgm:prSet presAssocID="{2D9289FA-C223-426A-9D51-C35F88FF0281}" presName="parentLin" presStyleCnt="0"/>
      <dgm:spPr/>
    </dgm:pt>
    <dgm:pt modelId="{3703B3FB-D4F7-4049-B4E6-D254EF924A8B}" type="pres">
      <dgm:prSet presAssocID="{2D9289FA-C223-426A-9D51-C35F88FF0281}" presName="parentLeftMargin" presStyleLbl="node1" presStyleIdx="0" presStyleCnt="2"/>
      <dgm:spPr/>
      <dgm:t>
        <a:bodyPr/>
        <a:lstStyle/>
        <a:p>
          <a:endParaRPr lang="es-CR"/>
        </a:p>
      </dgm:t>
    </dgm:pt>
    <dgm:pt modelId="{C9074CF6-49F7-4C51-8CD3-9F4725B8A6FD}" type="pres">
      <dgm:prSet presAssocID="{2D9289FA-C223-426A-9D51-C35F88FF0281}" presName="parentText" presStyleLbl="node1" presStyleIdx="1" presStyleCnt="2">
        <dgm:presLayoutVars>
          <dgm:chMax val="0"/>
          <dgm:bulletEnabled val="1"/>
        </dgm:presLayoutVars>
      </dgm:prSet>
      <dgm:spPr/>
      <dgm:t>
        <a:bodyPr/>
        <a:lstStyle/>
        <a:p>
          <a:endParaRPr lang="es-CR"/>
        </a:p>
      </dgm:t>
    </dgm:pt>
    <dgm:pt modelId="{BA035F22-E032-45DC-AFAB-B17775FB3035}" type="pres">
      <dgm:prSet presAssocID="{2D9289FA-C223-426A-9D51-C35F88FF0281}" presName="negativeSpace" presStyleCnt="0"/>
      <dgm:spPr/>
    </dgm:pt>
    <dgm:pt modelId="{7C83530F-12CB-4F55-877E-66F50FB1937C}" type="pres">
      <dgm:prSet presAssocID="{2D9289FA-C223-426A-9D51-C35F88FF0281}" presName="childText" presStyleLbl="conFgAcc1" presStyleIdx="1" presStyleCnt="2" custLinFactNeighborY="20370">
        <dgm:presLayoutVars>
          <dgm:bulletEnabled val="1"/>
        </dgm:presLayoutVars>
      </dgm:prSet>
      <dgm:spPr/>
      <dgm:t>
        <a:bodyPr/>
        <a:lstStyle/>
        <a:p>
          <a:endParaRPr lang="es-CR"/>
        </a:p>
      </dgm:t>
    </dgm:pt>
  </dgm:ptLst>
  <dgm:cxnLst>
    <dgm:cxn modelId="{2111579D-32C5-4B2D-B4DC-0E2BB480EE84}" srcId="{248ADB9B-A683-480B-878A-F2316789BB6E}" destId="{47107100-D809-4FC6-91FA-104174BCBAE5}" srcOrd="0" destOrd="0" parTransId="{D359696D-C82D-4613-9CDD-BDA782370B0A}" sibTransId="{110E7670-5414-49A0-B1D4-A7F994788366}"/>
    <dgm:cxn modelId="{DA66336C-3223-4030-8942-F5D820BC29AB}" type="presOf" srcId="{248ADB9B-A683-480B-878A-F2316789BB6E}" destId="{75D1E576-A995-4F82-9B84-E32081F438E6}" srcOrd="1" destOrd="0" presId="urn:microsoft.com/office/officeart/2005/8/layout/list1"/>
    <dgm:cxn modelId="{A7849FED-61AC-40FA-AF2F-C6C78B9724B1}" srcId="{2D9289FA-C223-426A-9D51-C35F88FF0281}" destId="{F78A661A-A6C8-4925-ABEB-0F65F9CE2D4B}" srcOrd="0" destOrd="0" parTransId="{12C3FBD2-BB7F-4D1B-99F6-5C9A052F92E0}" sibTransId="{2FE23C15-AFEE-4F69-9D91-AFABB2F23FF6}"/>
    <dgm:cxn modelId="{72309E6A-098B-4A94-9530-06DC088ACD71}" srcId="{D37B1421-89C9-4B9C-9D59-81902C59F21D}" destId="{2D9289FA-C223-426A-9D51-C35F88FF0281}" srcOrd="1" destOrd="0" parTransId="{C4F671CF-5E63-441A-A8F4-3B3273384D06}" sibTransId="{887EB278-0080-48F1-A652-DEC97DC23023}"/>
    <dgm:cxn modelId="{DBA803A3-E78E-47E8-AFAE-89ABE042AC16}" type="presOf" srcId="{D37B1421-89C9-4B9C-9D59-81902C59F21D}" destId="{D11929E9-1D8A-4957-884B-E4D75EDFB992}" srcOrd="0" destOrd="0" presId="urn:microsoft.com/office/officeart/2005/8/layout/list1"/>
    <dgm:cxn modelId="{4E8AB8D4-5EDF-4117-8E6B-074037022495}" type="presOf" srcId="{248ADB9B-A683-480B-878A-F2316789BB6E}" destId="{B5ED8188-B87E-4A81-9568-59FC1D7CD6E7}" srcOrd="0" destOrd="0" presId="urn:microsoft.com/office/officeart/2005/8/layout/list1"/>
    <dgm:cxn modelId="{67EF5D29-11BD-4251-83AE-E9031194F125}" srcId="{D37B1421-89C9-4B9C-9D59-81902C59F21D}" destId="{248ADB9B-A683-480B-878A-F2316789BB6E}" srcOrd="0" destOrd="0" parTransId="{1D51FD9D-8609-4528-87DF-B1CB7E391BDD}" sibTransId="{BC5C75D3-44B8-48D5-A2C4-368757DDC4F6}"/>
    <dgm:cxn modelId="{E5664833-DDC9-4102-9B11-E2B4E83F43EB}" type="presOf" srcId="{2D9289FA-C223-426A-9D51-C35F88FF0281}" destId="{3703B3FB-D4F7-4049-B4E6-D254EF924A8B}" srcOrd="0" destOrd="0" presId="urn:microsoft.com/office/officeart/2005/8/layout/list1"/>
    <dgm:cxn modelId="{862A4DC2-FDA8-4F9B-A47D-DD5A4BCDB60C}" type="presOf" srcId="{F78A661A-A6C8-4925-ABEB-0F65F9CE2D4B}" destId="{7C83530F-12CB-4F55-877E-66F50FB1937C}" srcOrd="0" destOrd="0" presId="urn:microsoft.com/office/officeart/2005/8/layout/list1"/>
    <dgm:cxn modelId="{3B247B36-5A77-4260-AE0C-9BB85F8CC3F1}" type="presOf" srcId="{47107100-D809-4FC6-91FA-104174BCBAE5}" destId="{851BD4DD-15AE-4D7A-B88D-CAC8DEC88552}" srcOrd="0" destOrd="0" presId="urn:microsoft.com/office/officeart/2005/8/layout/list1"/>
    <dgm:cxn modelId="{8C051A4B-680D-4C72-B149-EEB97E97473E}" type="presOf" srcId="{2D9289FA-C223-426A-9D51-C35F88FF0281}" destId="{C9074CF6-49F7-4C51-8CD3-9F4725B8A6FD}" srcOrd="1" destOrd="0" presId="urn:microsoft.com/office/officeart/2005/8/layout/list1"/>
    <dgm:cxn modelId="{AE8D4897-F8D5-46CB-9477-16588B92AFCF}" type="presParOf" srcId="{D11929E9-1D8A-4957-884B-E4D75EDFB992}" destId="{9FA4744B-B569-43E7-B417-9EF9B075918C}" srcOrd="0" destOrd="0" presId="urn:microsoft.com/office/officeart/2005/8/layout/list1"/>
    <dgm:cxn modelId="{60DAC533-53E3-4B93-86AF-632AA63DAA89}" type="presParOf" srcId="{9FA4744B-B569-43E7-B417-9EF9B075918C}" destId="{B5ED8188-B87E-4A81-9568-59FC1D7CD6E7}" srcOrd="0" destOrd="0" presId="urn:microsoft.com/office/officeart/2005/8/layout/list1"/>
    <dgm:cxn modelId="{DA4611F7-FCD7-4B42-B7B6-DD959673ADA1}" type="presParOf" srcId="{9FA4744B-B569-43E7-B417-9EF9B075918C}" destId="{75D1E576-A995-4F82-9B84-E32081F438E6}" srcOrd="1" destOrd="0" presId="urn:microsoft.com/office/officeart/2005/8/layout/list1"/>
    <dgm:cxn modelId="{9909BD89-08B4-485C-A9D4-DD3F670D34A0}" type="presParOf" srcId="{D11929E9-1D8A-4957-884B-E4D75EDFB992}" destId="{8393E408-BEE4-497B-A4C1-C8EFFB60668C}" srcOrd="1" destOrd="0" presId="urn:microsoft.com/office/officeart/2005/8/layout/list1"/>
    <dgm:cxn modelId="{73002487-B4F0-4729-9874-FE22B01568ED}" type="presParOf" srcId="{D11929E9-1D8A-4957-884B-E4D75EDFB992}" destId="{851BD4DD-15AE-4D7A-B88D-CAC8DEC88552}" srcOrd="2" destOrd="0" presId="urn:microsoft.com/office/officeart/2005/8/layout/list1"/>
    <dgm:cxn modelId="{E03EF066-8FBF-4FD7-81C7-7C33D9E686D6}" type="presParOf" srcId="{D11929E9-1D8A-4957-884B-E4D75EDFB992}" destId="{2E80B645-9A39-4F5F-88FF-4842E4D38709}" srcOrd="3" destOrd="0" presId="urn:microsoft.com/office/officeart/2005/8/layout/list1"/>
    <dgm:cxn modelId="{2531990B-92C2-4070-B41F-3C9F11F2908F}" type="presParOf" srcId="{D11929E9-1D8A-4957-884B-E4D75EDFB992}" destId="{A49AB926-CF99-4560-8C06-1B81BD73BCA2}" srcOrd="4" destOrd="0" presId="urn:microsoft.com/office/officeart/2005/8/layout/list1"/>
    <dgm:cxn modelId="{4D3452C5-4E71-4BDC-8074-3CEE7A35437E}" type="presParOf" srcId="{A49AB926-CF99-4560-8C06-1B81BD73BCA2}" destId="{3703B3FB-D4F7-4049-B4E6-D254EF924A8B}" srcOrd="0" destOrd="0" presId="urn:microsoft.com/office/officeart/2005/8/layout/list1"/>
    <dgm:cxn modelId="{D6238F45-1E24-4FF7-B00B-F09B0F7C503C}" type="presParOf" srcId="{A49AB926-CF99-4560-8C06-1B81BD73BCA2}" destId="{C9074CF6-49F7-4C51-8CD3-9F4725B8A6FD}" srcOrd="1" destOrd="0" presId="urn:microsoft.com/office/officeart/2005/8/layout/list1"/>
    <dgm:cxn modelId="{5DB985E6-1589-4B26-9404-A89BEB919182}" type="presParOf" srcId="{D11929E9-1D8A-4957-884B-E4D75EDFB992}" destId="{BA035F22-E032-45DC-AFAB-B17775FB3035}" srcOrd="5" destOrd="0" presId="urn:microsoft.com/office/officeart/2005/8/layout/list1"/>
    <dgm:cxn modelId="{3B4BBD34-3D4F-41C7-A857-5396C5EACF8B}" type="presParOf" srcId="{D11929E9-1D8A-4957-884B-E4D75EDFB992}" destId="{7C83530F-12CB-4F55-877E-66F50FB19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B7E22-B993-447E-85C1-6C912F13843B}">
      <dsp:nvSpPr>
        <dsp:cNvPr id="0" name=""/>
        <dsp:cNvSpPr/>
      </dsp:nvSpPr>
      <dsp:spPr>
        <a:xfrm rot="5400000">
          <a:off x="-168439" y="170009"/>
          <a:ext cx="1122930" cy="786051"/>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R" sz="1300" kern="1200" dirty="0" smtClean="0"/>
            <a:t>Requisito 1</a:t>
          </a:r>
          <a:endParaRPr lang="es-CR" sz="1300" kern="1200" dirty="0"/>
        </a:p>
      </dsp:txBody>
      <dsp:txXfrm rot="-5400000">
        <a:off x="1" y="394596"/>
        <a:ext cx="786051" cy="336879"/>
      </dsp:txXfrm>
    </dsp:sp>
    <dsp:sp modelId="{67016EEB-BB1B-45FC-B9A1-6300F9F95698}">
      <dsp:nvSpPr>
        <dsp:cNvPr id="0" name=""/>
        <dsp:cNvSpPr/>
      </dsp:nvSpPr>
      <dsp:spPr>
        <a:xfrm rot="5400000">
          <a:off x="3988513" y="-3183440"/>
          <a:ext cx="729904" cy="7134828"/>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Carta de solicitud de autorización firmada por el representante legal de la entidad.</a:t>
          </a:r>
          <a:endParaRPr lang="es-CR" sz="1200" kern="1200" dirty="0"/>
        </a:p>
      </dsp:txBody>
      <dsp:txXfrm rot="-5400000">
        <a:off x="786052" y="54652"/>
        <a:ext cx="7099197" cy="658642"/>
      </dsp:txXfrm>
    </dsp:sp>
    <dsp:sp modelId="{5488EF6E-B387-4D9C-B05F-0B36A978A948}">
      <dsp:nvSpPr>
        <dsp:cNvPr id="0" name=""/>
        <dsp:cNvSpPr/>
      </dsp:nvSpPr>
      <dsp:spPr>
        <a:xfrm rot="5400000">
          <a:off x="-168439" y="1176152"/>
          <a:ext cx="1122930" cy="786051"/>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R" sz="1300" kern="1200" dirty="0" smtClean="0"/>
            <a:t>Requisito 2</a:t>
          </a:r>
          <a:endParaRPr lang="es-CR" sz="1300" kern="1200" dirty="0"/>
        </a:p>
      </dsp:txBody>
      <dsp:txXfrm rot="-5400000">
        <a:off x="1" y="1400739"/>
        <a:ext cx="786051" cy="336879"/>
      </dsp:txXfrm>
    </dsp:sp>
    <dsp:sp modelId="{6DBA649B-0D1F-4BFD-91C1-7FD0B0EE8A2A}">
      <dsp:nvSpPr>
        <dsp:cNvPr id="0" name=""/>
        <dsp:cNvSpPr/>
      </dsp:nvSpPr>
      <dsp:spPr>
        <a:xfrm rot="5400000">
          <a:off x="3988513" y="-2194749"/>
          <a:ext cx="729904" cy="7134828"/>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Copia del acta de la asamblea en que fueron acordadas las modificaciones estatutarias que se someten ante la SUGEF para su aprobación.</a:t>
          </a:r>
          <a:endParaRPr lang="es-CR" sz="1200" kern="1200" dirty="0"/>
        </a:p>
      </dsp:txBody>
      <dsp:txXfrm rot="-5400000">
        <a:off x="786052" y="1043343"/>
        <a:ext cx="7099197" cy="658642"/>
      </dsp:txXfrm>
    </dsp:sp>
    <dsp:sp modelId="{239691FC-2381-4BEB-A49F-8E66497A00E0}">
      <dsp:nvSpPr>
        <dsp:cNvPr id="0" name=""/>
        <dsp:cNvSpPr/>
      </dsp:nvSpPr>
      <dsp:spPr>
        <a:xfrm rot="5400000">
          <a:off x="-168439" y="2182294"/>
          <a:ext cx="1122930" cy="786051"/>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R" sz="1300" kern="1200" dirty="0" smtClean="0"/>
            <a:t>Requisito 3</a:t>
          </a:r>
          <a:endParaRPr lang="es-CR" sz="1300" kern="1200" dirty="0"/>
        </a:p>
      </dsp:txBody>
      <dsp:txXfrm rot="-5400000">
        <a:off x="1" y="2406881"/>
        <a:ext cx="786051" cy="336879"/>
      </dsp:txXfrm>
    </dsp:sp>
    <dsp:sp modelId="{287DC880-31AA-415F-BF41-50A544B10AD0}">
      <dsp:nvSpPr>
        <dsp:cNvPr id="0" name=""/>
        <dsp:cNvSpPr/>
      </dsp:nvSpPr>
      <dsp:spPr>
        <a:xfrm rot="5400000">
          <a:off x="3988513" y="-1188607"/>
          <a:ext cx="729904" cy="7134828"/>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Matriz comparativa que muestre el texto vigente y el texto propuesto, para cada artículo que se desea modificar. </a:t>
          </a:r>
          <a:endParaRPr lang="es-CR" sz="1200" kern="1200" dirty="0"/>
        </a:p>
      </dsp:txBody>
      <dsp:txXfrm rot="-5400000">
        <a:off x="786052" y="2049485"/>
        <a:ext cx="7099197" cy="658642"/>
      </dsp:txXfrm>
    </dsp:sp>
    <dsp:sp modelId="{F4A143D2-B1C6-4292-8298-4233E2F7D44B}">
      <dsp:nvSpPr>
        <dsp:cNvPr id="0" name=""/>
        <dsp:cNvSpPr/>
      </dsp:nvSpPr>
      <dsp:spPr>
        <a:xfrm rot="5400000">
          <a:off x="-168439" y="3188436"/>
          <a:ext cx="1122930" cy="786051"/>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R" sz="1300" kern="1200" dirty="0" smtClean="0"/>
            <a:t>Requisito 4</a:t>
          </a:r>
          <a:endParaRPr lang="es-CR" sz="1300" kern="1200" dirty="0"/>
        </a:p>
      </dsp:txBody>
      <dsp:txXfrm rot="-5400000">
        <a:off x="1" y="3413023"/>
        <a:ext cx="786051" cy="336879"/>
      </dsp:txXfrm>
    </dsp:sp>
    <dsp:sp modelId="{53A44867-974C-41E3-B6A6-648E6C891E8A}">
      <dsp:nvSpPr>
        <dsp:cNvPr id="0" name=""/>
        <dsp:cNvSpPr/>
      </dsp:nvSpPr>
      <dsp:spPr>
        <a:xfrm rot="5400000">
          <a:off x="3988513" y="-182464"/>
          <a:ext cx="729904" cy="7134828"/>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Transcripción de todos los artículos vigentes de sus estatutos, en los que se detallen los requisitos que se deben cumplir para acordar modificaciones a los mismos, entre ellos la cantidad de asociados que deben estar presentes en la asamblea de asociados, la cantidad de votos para aprobar el cambio de estatutos. </a:t>
          </a:r>
          <a:endParaRPr lang="es-CR" sz="1200" kern="1200" dirty="0"/>
        </a:p>
      </dsp:txBody>
      <dsp:txXfrm rot="-5400000">
        <a:off x="786052" y="3055628"/>
        <a:ext cx="7099197" cy="658642"/>
      </dsp:txXfrm>
    </dsp:sp>
    <dsp:sp modelId="{5C1038FE-6C3D-4EB2-B2F8-E289C607DE6F}">
      <dsp:nvSpPr>
        <dsp:cNvPr id="0" name=""/>
        <dsp:cNvSpPr/>
      </dsp:nvSpPr>
      <dsp:spPr>
        <a:xfrm rot="5400000">
          <a:off x="-168439" y="4194579"/>
          <a:ext cx="1122930" cy="786051"/>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R" sz="1300" kern="1200" dirty="0" smtClean="0"/>
            <a:t>Requisito 5</a:t>
          </a:r>
          <a:endParaRPr lang="es-CR" sz="1300" kern="1200" dirty="0"/>
        </a:p>
      </dsp:txBody>
      <dsp:txXfrm rot="-5400000">
        <a:off x="1" y="4419166"/>
        <a:ext cx="786051" cy="336879"/>
      </dsp:txXfrm>
    </dsp:sp>
    <dsp:sp modelId="{3E014C0B-48F0-4C0C-A4FE-F8B37A18B3FA}">
      <dsp:nvSpPr>
        <dsp:cNvPr id="0" name=""/>
        <dsp:cNvSpPr/>
      </dsp:nvSpPr>
      <dsp:spPr>
        <a:xfrm rot="5400000">
          <a:off x="3988513" y="823677"/>
          <a:ext cx="729904" cy="7134828"/>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Cuando se trate de un cambio integral de los estatutos, debe presentarse  copia del acta de la asamblea en que fueron aprobadas todas las modificaciones y copia de los estatutos anteriores.</a:t>
          </a:r>
          <a:endParaRPr lang="es-CR" sz="1200" kern="1200" dirty="0"/>
        </a:p>
      </dsp:txBody>
      <dsp:txXfrm rot="-5400000">
        <a:off x="786052" y="4061770"/>
        <a:ext cx="7099197" cy="6586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265743"/>
          <a:ext cx="6744072" cy="1559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12420"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No aportación de la certificación emitida por el Ministerio de Trabajo y Seguridad Social, de la inscripción ante dicho ente de las reformas aprobadas por la SUGEF, por lo que las nuevas solicitudes que presente la entidad se suspenden en aplicación del principio jurídico de tracto sucesivo.</a:t>
          </a:r>
          <a:endParaRPr lang="es-CR" sz="1600" kern="1200" dirty="0"/>
        </a:p>
      </dsp:txBody>
      <dsp:txXfrm>
        <a:off x="0" y="265743"/>
        <a:ext cx="6744072" cy="1559250"/>
      </dsp:txXfrm>
    </dsp:sp>
    <dsp:sp modelId="{75D1E576-A995-4F82-9B84-E32081F438E6}">
      <dsp:nvSpPr>
        <dsp:cNvPr id="0" name=""/>
        <dsp:cNvSpPr/>
      </dsp:nvSpPr>
      <dsp:spPr>
        <a:xfrm>
          <a:off x="337203" y="44343"/>
          <a:ext cx="472085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Certificación inscripción reforma estatuto</a:t>
          </a:r>
          <a:endParaRPr lang="es-CR" sz="1600" b="1" kern="1200" dirty="0">
            <a:effectLst>
              <a:outerShdw blurRad="38100" dist="38100" dir="2700000" algn="tl">
                <a:srgbClr val="000000">
                  <a:alpha val="43137"/>
                </a:srgbClr>
              </a:outerShdw>
            </a:effectLst>
          </a:endParaRPr>
        </a:p>
      </dsp:txBody>
      <dsp:txXfrm>
        <a:off x="358819" y="65959"/>
        <a:ext cx="4677618" cy="399568"/>
      </dsp:txXfrm>
    </dsp:sp>
    <dsp:sp modelId="{7C83530F-12CB-4F55-877E-66F50FB1937C}">
      <dsp:nvSpPr>
        <dsp:cNvPr id="0" name=""/>
        <dsp:cNvSpPr/>
      </dsp:nvSpPr>
      <dsp:spPr>
        <a:xfrm>
          <a:off x="0" y="2171737"/>
          <a:ext cx="6744072" cy="2220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12420"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En casos más complejos, se ha detectado reformas al estatuto social que no fueron sometidas a la aprobación por parte de la SUGEF y que se inscribieron ante el Ministerio de Trabajo y Seguridad Social, en contradicción de lo establecido en el Artículo 10 de la Ley 7391. Lo anterior obliga a requerir las certificaciones de las inscripciones ante el Ministerio de Trabajo, de las reformas no conocidas por la SUGEF, con el fin de proceder a reconstruir la versión vigente del estatuto social del ente cooperativo.</a:t>
          </a:r>
          <a:endParaRPr lang="es-CR" sz="1600" kern="1200" dirty="0"/>
        </a:p>
      </dsp:txBody>
      <dsp:txXfrm>
        <a:off x="0" y="2171737"/>
        <a:ext cx="6744072" cy="2220750"/>
      </dsp:txXfrm>
    </dsp:sp>
    <dsp:sp modelId="{C9074CF6-49F7-4C51-8CD3-9F4725B8A6FD}">
      <dsp:nvSpPr>
        <dsp:cNvPr id="0" name=""/>
        <dsp:cNvSpPr/>
      </dsp:nvSpPr>
      <dsp:spPr>
        <a:xfrm>
          <a:off x="337203" y="1905993"/>
          <a:ext cx="472085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Reformas no aprobadas</a:t>
          </a:r>
          <a:endParaRPr lang="es-CR" sz="1600" b="1" kern="1200" dirty="0">
            <a:effectLst>
              <a:outerShdw blurRad="38100" dist="38100" dir="2700000" algn="tl">
                <a:srgbClr val="000000">
                  <a:alpha val="43137"/>
                </a:srgbClr>
              </a:outerShdw>
            </a:effectLst>
          </a:endParaRPr>
        </a:p>
      </dsp:txBody>
      <dsp:txXfrm>
        <a:off x="358819" y="1927609"/>
        <a:ext cx="4677618"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F5E15-A9EE-4E50-8F76-E92F566931DB}">
      <dsp:nvSpPr>
        <dsp:cNvPr id="0" name=""/>
        <dsp:cNvSpPr/>
      </dsp:nvSpPr>
      <dsp:spPr>
        <a:xfrm>
          <a:off x="1454111" y="204772"/>
          <a:ext cx="4063951" cy="14113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7F0DE-7479-4EF0-8BC7-BEA379F2B303}">
      <dsp:nvSpPr>
        <dsp:cNvPr id="0" name=""/>
        <dsp:cNvSpPr/>
      </dsp:nvSpPr>
      <dsp:spPr>
        <a:xfrm>
          <a:off x="3098594" y="3605391"/>
          <a:ext cx="787587" cy="504056"/>
        </a:xfrm>
        <a:prstGeom prst="downArrow">
          <a:avLst/>
        </a:prstGeom>
        <a:solidFill>
          <a:schemeClr val="accent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D57C7-D608-4FFB-84A5-02B48FA7C39D}">
      <dsp:nvSpPr>
        <dsp:cNvPr id="0" name=""/>
        <dsp:cNvSpPr/>
      </dsp:nvSpPr>
      <dsp:spPr>
        <a:xfrm>
          <a:off x="1602177" y="4063951"/>
          <a:ext cx="3780420" cy="94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1333500">
            <a:lnSpc>
              <a:spcPct val="90000"/>
            </a:lnSpc>
            <a:spcBef>
              <a:spcPct val="0"/>
            </a:spcBef>
            <a:spcAft>
              <a:spcPct val="35000"/>
            </a:spcAft>
          </a:pPr>
          <a:r>
            <a:rPr lang="es-CR" sz="30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Claridad y transparencia</a:t>
          </a:r>
          <a:endParaRPr lang="es-CR" sz="30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sp:txBody>
      <dsp:txXfrm>
        <a:off x="1602177" y="4063951"/>
        <a:ext cx="3780420" cy="945105"/>
      </dsp:txXfrm>
    </dsp:sp>
    <dsp:sp modelId="{615E20E9-7FA7-406D-85C5-4F2DF7C7BED4}">
      <dsp:nvSpPr>
        <dsp:cNvPr id="0" name=""/>
        <dsp:cNvSpPr/>
      </dsp:nvSpPr>
      <dsp:spPr>
        <a:xfrm>
          <a:off x="2931625" y="1725131"/>
          <a:ext cx="1417657" cy="14176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Comentarios</a:t>
          </a:r>
          <a:endParaRPr lang="es-CR" sz="1400" kern="1200" dirty="0"/>
        </a:p>
      </dsp:txBody>
      <dsp:txXfrm>
        <a:off x="3139236" y="1932742"/>
        <a:ext cx="1002435" cy="1002435"/>
      </dsp:txXfrm>
    </dsp:sp>
    <dsp:sp modelId="{245E913B-AFA8-4975-AFF5-DC555C06F3F0}">
      <dsp:nvSpPr>
        <dsp:cNvPr id="0" name=""/>
        <dsp:cNvSpPr/>
      </dsp:nvSpPr>
      <dsp:spPr>
        <a:xfrm>
          <a:off x="1917213" y="661573"/>
          <a:ext cx="1417657" cy="14176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Consultas</a:t>
          </a:r>
          <a:endParaRPr lang="es-CR" sz="1400" kern="1200" dirty="0"/>
        </a:p>
      </dsp:txBody>
      <dsp:txXfrm>
        <a:off x="2124824" y="869184"/>
        <a:ext cx="1002435" cy="1002435"/>
      </dsp:txXfrm>
    </dsp:sp>
    <dsp:sp modelId="{3F2755D3-E624-4516-BA64-A29A4511BB4C}">
      <dsp:nvSpPr>
        <dsp:cNvPr id="0" name=""/>
        <dsp:cNvSpPr/>
      </dsp:nvSpPr>
      <dsp:spPr>
        <a:xfrm>
          <a:off x="3366374" y="318815"/>
          <a:ext cx="1417657" cy="141765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R" sz="1400" kern="1200" dirty="0" smtClean="0"/>
            <a:t>Dudas</a:t>
          </a:r>
          <a:endParaRPr lang="es-CR" sz="1400" kern="1200" dirty="0"/>
        </a:p>
      </dsp:txBody>
      <dsp:txXfrm>
        <a:off x="3573985" y="526426"/>
        <a:ext cx="1002435" cy="1002435"/>
      </dsp:txXfrm>
    </dsp:sp>
    <dsp:sp modelId="{A6EE36C8-56AD-4878-8111-528154EE2418}">
      <dsp:nvSpPr>
        <dsp:cNvPr id="0" name=""/>
        <dsp:cNvSpPr/>
      </dsp:nvSpPr>
      <dsp:spPr>
        <a:xfrm>
          <a:off x="1287142" y="31503"/>
          <a:ext cx="4410490" cy="352839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CE1AB-581F-4FEC-BDD3-4FFEC3B153A9}">
      <dsp:nvSpPr>
        <dsp:cNvPr id="0" name=""/>
        <dsp:cNvSpPr/>
      </dsp:nvSpPr>
      <dsp:spPr>
        <a:xfrm>
          <a:off x="6126" y="1562352"/>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Se recibe la solicitud</a:t>
          </a:r>
          <a:endParaRPr lang="es-CR" sz="1400" kern="1200" dirty="0"/>
        </a:p>
      </dsp:txBody>
      <dsp:txXfrm>
        <a:off x="23007" y="1579233"/>
        <a:ext cx="1118926" cy="542582"/>
      </dsp:txXfrm>
    </dsp:sp>
    <dsp:sp modelId="{5AE9A013-7F44-4CE5-A1E8-9B2A2854E904}">
      <dsp:nvSpPr>
        <dsp:cNvPr id="0" name=""/>
        <dsp:cNvSpPr/>
      </dsp:nvSpPr>
      <dsp:spPr>
        <a:xfrm>
          <a:off x="1158815" y="1837661"/>
          <a:ext cx="461075" cy="25726"/>
        </a:xfrm>
        <a:custGeom>
          <a:avLst/>
          <a:gdLst/>
          <a:ahLst/>
          <a:cxnLst/>
          <a:rect l="0" t="0" r="0" b="0"/>
          <a:pathLst>
            <a:path>
              <a:moveTo>
                <a:pt x="0" y="12863"/>
              </a:moveTo>
              <a:lnTo>
                <a:pt x="461075" y="12863"/>
              </a:lnTo>
            </a:path>
          </a:pathLst>
        </a:custGeom>
        <a:noFill/>
        <a:ln w="285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1377826" y="1838998"/>
        <a:ext cx="23053" cy="23053"/>
      </dsp:txXfrm>
    </dsp:sp>
    <dsp:sp modelId="{5063A2B7-23BB-4FE2-AF8F-5556EAE9B297}">
      <dsp:nvSpPr>
        <dsp:cNvPr id="0" name=""/>
        <dsp:cNvSpPr/>
      </dsp:nvSpPr>
      <dsp:spPr>
        <a:xfrm>
          <a:off x="1619891" y="1562352"/>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Revisión de completitud</a:t>
          </a:r>
          <a:endParaRPr lang="es-CR" sz="1400" kern="1200" dirty="0"/>
        </a:p>
      </dsp:txBody>
      <dsp:txXfrm>
        <a:off x="1636772" y="1579233"/>
        <a:ext cx="1118926" cy="542582"/>
      </dsp:txXfrm>
    </dsp:sp>
    <dsp:sp modelId="{EFFB9148-6983-46E2-8FAA-F38BDD115FC7}">
      <dsp:nvSpPr>
        <dsp:cNvPr id="0" name=""/>
        <dsp:cNvSpPr/>
      </dsp:nvSpPr>
      <dsp:spPr>
        <a:xfrm>
          <a:off x="2772579" y="1837661"/>
          <a:ext cx="461075" cy="25726"/>
        </a:xfrm>
        <a:custGeom>
          <a:avLst/>
          <a:gdLst/>
          <a:ahLst/>
          <a:cxnLst/>
          <a:rect l="0" t="0" r="0" b="0"/>
          <a:pathLst>
            <a:path>
              <a:moveTo>
                <a:pt x="0" y="12863"/>
              </a:moveTo>
              <a:lnTo>
                <a:pt x="461075" y="12863"/>
              </a:lnTo>
            </a:path>
          </a:pathLst>
        </a:custGeom>
        <a:noFill/>
        <a:ln w="285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2991590" y="1838998"/>
        <a:ext cx="23053" cy="23053"/>
      </dsp:txXfrm>
    </dsp:sp>
    <dsp:sp modelId="{B44CA08D-B913-4BFE-B843-862C5ABA1BCA}">
      <dsp:nvSpPr>
        <dsp:cNvPr id="0" name=""/>
        <dsp:cNvSpPr/>
      </dsp:nvSpPr>
      <dsp:spPr>
        <a:xfrm>
          <a:off x="3233655" y="1562352"/>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Análisis técnico y legal</a:t>
          </a:r>
          <a:endParaRPr lang="es-CR" sz="1400" kern="1200" dirty="0"/>
        </a:p>
      </dsp:txBody>
      <dsp:txXfrm>
        <a:off x="3250536" y="1579233"/>
        <a:ext cx="1118926" cy="542582"/>
      </dsp:txXfrm>
    </dsp:sp>
    <dsp:sp modelId="{84DEEB02-2D4C-4D98-847A-6619D720C34C}">
      <dsp:nvSpPr>
        <dsp:cNvPr id="0" name=""/>
        <dsp:cNvSpPr/>
      </dsp:nvSpPr>
      <dsp:spPr>
        <a:xfrm rot="19457599">
          <a:off x="4332974" y="1671962"/>
          <a:ext cx="567816" cy="25726"/>
        </a:xfrm>
        <a:custGeom>
          <a:avLst/>
          <a:gdLst/>
          <a:ahLst/>
          <a:cxnLst/>
          <a:rect l="0" t="0" r="0" b="0"/>
          <a:pathLst>
            <a:path>
              <a:moveTo>
                <a:pt x="0" y="12863"/>
              </a:moveTo>
              <a:lnTo>
                <a:pt x="567816" y="12863"/>
              </a:lnTo>
            </a:path>
          </a:pathLst>
        </a:custGeom>
        <a:noFill/>
        <a:ln w="285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4602686" y="1670630"/>
        <a:ext cx="28390" cy="28390"/>
      </dsp:txXfrm>
    </dsp:sp>
    <dsp:sp modelId="{F6F3D778-3AA6-418E-98BD-48B90C2A18DB}">
      <dsp:nvSpPr>
        <dsp:cNvPr id="0" name=""/>
        <dsp:cNvSpPr/>
      </dsp:nvSpPr>
      <dsp:spPr>
        <a:xfrm>
          <a:off x="4847420" y="1230954"/>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Comunicación observaciones</a:t>
          </a:r>
          <a:endParaRPr lang="es-CR" sz="1400" kern="1200" dirty="0"/>
        </a:p>
      </dsp:txBody>
      <dsp:txXfrm>
        <a:off x="4864301" y="1247835"/>
        <a:ext cx="1118926" cy="542582"/>
      </dsp:txXfrm>
    </dsp:sp>
    <dsp:sp modelId="{72C84525-F270-49D3-A36D-348919F06E94}">
      <dsp:nvSpPr>
        <dsp:cNvPr id="0" name=""/>
        <dsp:cNvSpPr/>
      </dsp:nvSpPr>
      <dsp:spPr>
        <a:xfrm rot="21426570">
          <a:off x="5999811" y="1494468"/>
          <a:ext cx="467797" cy="25726"/>
        </a:xfrm>
        <a:custGeom>
          <a:avLst/>
          <a:gdLst/>
          <a:ahLst/>
          <a:cxnLst/>
          <a:rect l="0" t="0" r="0" b="0"/>
          <a:pathLst>
            <a:path>
              <a:moveTo>
                <a:pt x="0" y="12863"/>
              </a:moveTo>
              <a:lnTo>
                <a:pt x="467797" y="12863"/>
              </a:lnTo>
            </a:path>
          </a:pathLst>
        </a:custGeom>
        <a:noFill/>
        <a:ln w="285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6222015" y="1495637"/>
        <a:ext cx="23389" cy="23389"/>
      </dsp:txXfrm>
    </dsp:sp>
    <dsp:sp modelId="{E7E1A639-4B15-4569-BB8A-DE2535BA6E8F}">
      <dsp:nvSpPr>
        <dsp:cNvPr id="0" name=""/>
        <dsp:cNvSpPr/>
      </dsp:nvSpPr>
      <dsp:spPr>
        <a:xfrm>
          <a:off x="6467311" y="1207364"/>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Atención observaciones</a:t>
          </a:r>
          <a:endParaRPr lang="es-CR" sz="1400" kern="1200" dirty="0"/>
        </a:p>
      </dsp:txBody>
      <dsp:txXfrm>
        <a:off x="6484192" y="1224245"/>
        <a:ext cx="1118926" cy="542582"/>
      </dsp:txXfrm>
    </dsp:sp>
    <dsp:sp modelId="{884710E2-A403-487F-B422-B66E83C7AFBF}">
      <dsp:nvSpPr>
        <dsp:cNvPr id="0" name=""/>
        <dsp:cNvSpPr/>
      </dsp:nvSpPr>
      <dsp:spPr>
        <a:xfrm rot="2142401">
          <a:off x="4332974" y="2003360"/>
          <a:ext cx="567816" cy="25726"/>
        </a:xfrm>
        <a:custGeom>
          <a:avLst/>
          <a:gdLst/>
          <a:ahLst/>
          <a:cxnLst/>
          <a:rect l="0" t="0" r="0" b="0"/>
          <a:pathLst>
            <a:path>
              <a:moveTo>
                <a:pt x="0" y="12863"/>
              </a:moveTo>
              <a:lnTo>
                <a:pt x="567816" y="12863"/>
              </a:lnTo>
            </a:path>
          </a:pathLst>
        </a:custGeom>
        <a:noFill/>
        <a:ln w="28575"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p>
      </dsp:txBody>
      <dsp:txXfrm>
        <a:off x="4602686" y="2002028"/>
        <a:ext cx="28390" cy="28390"/>
      </dsp:txXfrm>
    </dsp:sp>
    <dsp:sp modelId="{7B9D3361-5837-4CCC-9F23-A81CCCA61EE5}">
      <dsp:nvSpPr>
        <dsp:cNvPr id="0" name=""/>
        <dsp:cNvSpPr/>
      </dsp:nvSpPr>
      <dsp:spPr>
        <a:xfrm>
          <a:off x="4847420" y="1893750"/>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Sin observaciones</a:t>
          </a:r>
          <a:endParaRPr lang="es-CR" sz="1400" kern="1200" dirty="0"/>
        </a:p>
      </dsp:txBody>
      <dsp:txXfrm>
        <a:off x="4864301" y="1910631"/>
        <a:ext cx="1118926" cy="542582"/>
      </dsp:txXfrm>
    </dsp:sp>
    <dsp:sp modelId="{F367CA29-C2F9-40DD-B032-05511C9E2B28}">
      <dsp:nvSpPr>
        <dsp:cNvPr id="0" name=""/>
        <dsp:cNvSpPr/>
      </dsp:nvSpPr>
      <dsp:spPr>
        <a:xfrm>
          <a:off x="6416448" y="2956385"/>
          <a:ext cx="1152688" cy="57634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R" sz="1400" kern="1200" dirty="0" smtClean="0"/>
            <a:t>Informe técnico y aprobación</a:t>
          </a:r>
          <a:endParaRPr lang="es-CR" sz="1400" kern="1200" dirty="0"/>
        </a:p>
      </dsp:txBody>
      <dsp:txXfrm>
        <a:off x="6433329" y="2973266"/>
        <a:ext cx="1118926" cy="542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484000"/>
          <a:ext cx="6744072" cy="146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66649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Presentación incompleta de la documentación requerida, de conformidad con lo estipulado en el Anexo 15 del Acuerdo SUGEF 8-08.</a:t>
          </a:r>
          <a:endParaRPr lang="es-CR" sz="1600" kern="1200" dirty="0"/>
        </a:p>
      </dsp:txBody>
      <dsp:txXfrm>
        <a:off x="0" y="484000"/>
        <a:ext cx="6744072" cy="1461600"/>
      </dsp:txXfrm>
    </dsp:sp>
    <dsp:sp modelId="{75D1E576-A995-4F82-9B84-E32081F438E6}">
      <dsp:nvSpPr>
        <dsp:cNvPr id="0" name=""/>
        <dsp:cNvSpPr/>
      </dsp:nvSpPr>
      <dsp:spPr>
        <a:xfrm>
          <a:off x="337203" y="11680"/>
          <a:ext cx="472085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Completitud</a:t>
          </a:r>
          <a:endParaRPr lang="es-CR" sz="1600" b="1" kern="1200" dirty="0">
            <a:effectLst>
              <a:outerShdw blurRad="38100" dist="38100" dir="2700000" algn="tl">
                <a:srgbClr val="000000">
                  <a:alpha val="43137"/>
                </a:srgbClr>
              </a:outerShdw>
            </a:effectLst>
          </a:endParaRPr>
        </a:p>
      </dsp:txBody>
      <dsp:txXfrm>
        <a:off x="383317" y="57794"/>
        <a:ext cx="4628622" cy="852412"/>
      </dsp:txXfrm>
    </dsp:sp>
    <dsp:sp modelId="{7C83530F-12CB-4F55-877E-66F50FB1937C}">
      <dsp:nvSpPr>
        <dsp:cNvPr id="0" name=""/>
        <dsp:cNvSpPr/>
      </dsp:nvSpPr>
      <dsp:spPr>
        <a:xfrm>
          <a:off x="0" y="2602400"/>
          <a:ext cx="6744072" cy="1461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66649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Solicitudes de autorización que no son suscritas por el representante legal o que omiten indicar, expresamente, la solicitud que desea presentar la entidad.</a:t>
          </a:r>
          <a:endParaRPr lang="es-CR" sz="1600" kern="1200" dirty="0"/>
        </a:p>
      </dsp:txBody>
      <dsp:txXfrm>
        <a:off x="0" y="2602400"/>
        <a:ext cx="6744072" cy="1461600"/>
      </dsp:txXfrm>
    </dsp:sp>
    <dsp:sp modelId="{C9074CF6-49F7-4C51-8CD3-9F4725B8A6FD}">
      <dsp:nvSpPr>
        <dsp:cNvPr id="0" name=""/>
        <dsp:cNvSpPr/>
      </dsp:nvSpPr>
      <dsp:spPr>
        <a:xfrm>
          <a:off x="337203" y="2118400"/>
          <a:ext cx="472085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Representación de la entidad</a:t>
          </a:r>
          <a:endParaRPr lang="es-CR" sz="1600" b="1" kern="1200" dirty="0">
            <a:effectLst>
              <a:outerShdw blurRad="38100" dist="38100" dir="2700000" algn="tl">
                <a:srgbClr val="000000">
                  <a:alpha val="43137"/>
                </a:srgbClr>
              </a:outerShdw>
            </a:effectLst>
          </a:endParaRPr>
        </a:p>
      </dsp:txBody>
      <dsp:txXfrm>
        <a:off x="383317" y="2164514"/>
        <a:ext cx="4628622" cy="852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232404"/>
          <a:ext cx="6744072" cy="1300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291592"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Transcripciones de los artículos vigentes del estatuto social relativas al proceso de reforma de dicho cuerpo normativo, que omiten artículos, incluyen artículos incompletos o que difieren con las versiones vigentes inscritas ante la SUGEF.</a:t>
          </a:r>
          <a:endParaRPr lang="es-CR" sz="1600" kern="1200" dirty="0"/>
        </a:p>
      </dsp:txBody>
      <dsp:txXfrm>
        <a:off x="0" y="232404"/>
        <a:ext cx="6744072" cy="1300950"/>
      </dsp:txXfrm>
    </dsp:sp>
    <dsp:sp modelId="{75D1E576-A995-4F82-9B84-E32081F438E6}">
      <dsp:nvSpPr>
        <dsp:cNvPr id="0" name=""/>
        <dsp:cNvSpPr/>
      </dsp:nvSpPr>
      <dsp:spPr>
        <a:xfrm>
          <a:off x="337203" y="25764"/>
          <a:ext cx="472085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Transcripciones</a:t>
          </a:r>
          <a:endParaRPr lang="es-CR" sz="1600" b="1" kern="1200" dirty="0">
            <a:effectLst>
              <a:outerShdw blurRad="38100" dist="38100" dir="2700000" algn="tl">
                <a:srgbClr val="000000">
                  <a:alpha val="43137"/>
                </a:srgbClr>
              </a:outerShdw>
            </a:effectLst>
          </a:endParaRPr>
        </a:p>
      </dsp:txBody>
      <dsp:txXfrm>
        <a:off x="357378" y="45939"/>
        <a:ext cx="4680500" cy="372930"/>
      </dsp:txXfrm>
    </dsp:sp>
    <dsp:sp modelId="{7C83530F-12CB-4F55-877E-66F50FB1937C}">
      <dsp:nvSpPr>
        <dsp:cNvPr id="0" name=""/>
        <dsp:cNvSpPr/>
      </dsp:nvSpPr>
      <dsp:spPr>
        <a:xfrm>
          <a:off x="0" y="1830994"/>
          <a:ext cx="6744072" cy="1300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291592"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Matrices comparativas entre el texto vigente y el propuesto que omiten artículos, incluyen textos incompletos o cuya redacción difiere de las versiones incluidas en el acta de la respectiva Asamblea de asociados o delegados, según corresponda.</a:t>
          </a:r>
          <a:endParaRPr lang="es-CR" sz="1600" kern="1200" dirty="0"/>
        </a:p>
      </dsp:txBody>
      <dsp:txXfrm>
        <a:off x="0" y="1830994"/>
        <a:ext cx="6744072" cy="1300950"/>
      </dsp:txXfrm>
    </dsp:sp>
    <dsp:sp modelId="{C9074CF6-49F7-4C51-8CD3-9F4725B8A6FD}">
      <dsp:nvSpPr>
        <dsp:cNvPr id="0" name=""/>
        <dsp:cNvSpPr/>
      </dsp:nvSpPr>
      <dsp:spPr>
        <a:xfrm>
          <a:off x="337203" y="1608954"/>
          <a:ext cx="472085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Matrices comparativas</a:t>
          </a:r>
          <a:endParaRPr lang="es-CR" sz="1600" b="1" kern="1200" dirty="0">
            <a:effectLst>
              <a:outerShdw blurRad="38100" dist="38100" dir="2700000" algn="tl">
                <a:srgbClr val="000000">
                  <a:alpha val="43137"/>
                </a:srgbClr>
              </a:outerShdw>
            </a:effectLst>
          </a:endParaRPr>
        </a:p>
      </dsp:txBody>
      <dsp:txXfrm>
        <a:off x="357378" y="1629129"/>
        <a:ext cx="4680500" cy="372930"/>
      </dsp:txXfrm>
    </dsp:sp>
    <dsp:sp modelId="{93B1FFE3-C24F-4B57-9B0E-90ED12FF5B6E}">
      <dsp:nvSpPr>
        <dsp:cNvPr id="0" name=""/>
        <dsp:cNvSpPr/>
      </dsp:nvSpPr>
      <dsp:spPr>
        <a:xfrm>
          <a:off x="0" y="3398785"/>
          <a:ext cx="6744072" cy="639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291592" rIns="523415" bIns="113792"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smtClean="0"/>
            <a:t>Copias incompletas del acta de la Asamblea respectiva.</a:t>
          </a:r>
          <a:endParaRPr lang="es-CR" sz="1600" kern="1200" dirty="0"/>
        </a:p>
      </dsp:txBody>
      <dsp:txXfrm>
        <a:off x="0" y="3398785"/>
        <a:ext cx="6744072" cy="639450"/>
      </dsp:txXfrm>
    </dsp:sp>
    <dsp:sp modelId="{9CFDF354-AECB-46BB-B161-740D5D9EDA60}">
      <dsp:nvSpPr>
        <dsp:cNvPr id="0" name=""/>
        <dsp:cNvSpPr/>
      </dsp:nvSpPr>
      <dsp:spPr>
        <a:xfrm>
          <a:off x="337203" y="3192145"/>
          <a:ext cx="472085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Copias  incompletas de actas</a:t>
          </a:r>
          <a:endParaRPr lang="es-CR" sz="1600" b="1" kern="1200" dirty="0">
            <a:effectLst>
              <a:outerShdw blurRad="38100" dist="38100" dir="2700000" algn="tl">
                <a:srgbClr val="000000">
                  <a:alpha val="43137"/>
                </a:srgbClr>
              </a:outerShdw>
            </a:effectLst>
          </a:endParaRPr>
        </a:p>
      </dsp:txBody>
      <dsp:txXfrm>
        <a:off x="357378" y="3212320"/>
        <a:ext cx="468050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64EF4-6074-496E-B87C-3C6DC1BBDC70}">
      <dsp:nvSpPr>
        <dsp:cNvPr id="0" name=""/>
        <dsp:cNvSpPr/>
      </dsp:nvSpPr>
      <dsp:spPr>
        <a:xfrm>
          <a:off x="2172073" y="35994"/>
          <a:ext cx="2985351" cy="2811912"/>
        </a:xfrm>
        <a:prstGeom prst="gear9">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just" defTabSz="733425">
            <a:lnSpc>
              <a:spcPct val="90000"/>
            </a:lnSpc>
            <a:spcBef>
              <a:spcPct val="0"/>
            </a:spcBef>
            <a:spcAft>
              <a:spcPct val="35000"/>
            </a:spcAft>
          </a:pPr>
          <a:r>
            <a:rPr lang="es-ES_tradnl" sz="1650" kern="1200" dirty="0" smtClean="0"/>
            <a:t>Para el caso donde se aportan las copias completas del acta de la Asamblea, se han determinado los siguientes hallazgos</a:t>
          </a:r>
          <a:endParaRPr lang="es-CR" sz="1650" kern="1200" dirty="0"/>
        </a:p>
      </dsp:txBody>
      <dsp:txXfrm>
        <a:off x="2759299" y="694671"/>
        <a:ext cx="1810899" cy="1445381"/>
      </dsp:txXfrm>
    </dsp:sp>
    <dsp:sp modelId="{70E8DAAA-78D5-4D4F-828F-7AFF68B4155A}">
      <dsp:nvSpPr>
        <dsp:cNvPr id="0" name=""/>
        <dsp:cNvSpPr/>
      </dsp:nvSpPr>
      <dsp:spPr>
        <a:xfrm>
          <a:off x="1764040" y="2822003"/>
          <a:ext cx="4410492" cy="1966531"/>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Omisiones e incumplimiento de las formalidades para el inicio de la Asamblea, como por ejemplo: indicación de la fecha y hora del inicio de la primera y segunda convocatoria, cantidad de asociados o delegados que conforman el quorum de apertura y verificación por parte de los órganos fiscalizadores de la existencia y mantenimiento de dicho quorum.</a:t>
          </a:r>
          <a:endParaRPr lang="es-CR" sz="1600" kern="1200" dirty="0"/>
        </a:p>
      </dsp:txBody>
      <dsp:txXfrm>
        <a:off x="1821638" y="2879601"/>
        <a:ext cx="4295296" cy="1851335"/>
      </dsp:txXfrm>
    </dsp:sp>
    <dsp:sp modelId="{6F251337-CC44-49EE-BF44-B294E8CC6E3D}">
      <dsp:nvSpPr>
        <dsp:cNvPr id="0" name=""/>
        <dsp:cNvSpPr/>
      </dsp:nvSpPr>
      <dsp:spPr>
        <a:xfrm rot="21264513">
          <a:off x="3670144" y="561214"/>
          <a:ext cx="3458652" cy="3458652"/>
        </a:xfrm>
        <a:prstGeom prst="circularArrow">
          <a:avLst>
            <a:gd name="adj1" fmla="val 4878"/>
            <a:gd name="adj2" fmla="val 312630"/>
            <a:gd name="adj3" fmla="val 3205940"/>
            <a:gd name="adj4" fmla="val 15137338"/>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3A916-C64F-42B8-9EEF-D175259DB2A7}">
      <dsp:nvSpPr>
        <dsp:cNvPr id="0" name=""/>
        <dsp:cNvSpPr/>
      </dsp:nvSpPr>
      <dsp:spPr>
        <a:xfrm>
          <a:off x="0" y="0"/>
          <a:ext cx="7830144"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56CE2-2CC9-466D-8DC2-93DF84616F5D}">
      <dsp:nvSpPr>
        <dsp:cNvPr id="0" name=""/>
        <dsp:cNvSpPr/>
      </dsp:nvSpPr>
      <dsp:spPr>
        <a:xfrm>
          <a:off x="0" y="0"/>
          <a:ext cx="1191278" cy="511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688975">
            <a:lnSpc>
              <a:spcPct val="90000"/>
            </a:lnSpc>
            <a:spcBef>
              <a:spcPct val="0"/>
            </a:spcBef>
            <a:spcAft>
              <a:spcPct val="35000"/>
            </a:spcAft>
          </a:pPr>
          <a:r>
            <a:rPr lang="es-ES_tradnl" sz="1550" kern="1200" dirty="0" smtClean="0"/>
            <a:t>Para el caso donde se aportan las copias completas del acta de la Asamblea, se han determinado otros hallazgos adicionales</a:t>
          </a:r>
          <a:endParaRPr lang="es-CR" sz="1550" kern="1200" dirty="0"/>
        </a:p>
      </dsp:txBody>
      <dsp:txXfrm>
        <a:off x="0" y="0"/>
        <a:ext cx="1191278" cy="5112568"/>
      </dsp:txXfrm>
    </dsp:sp>
    <dsp:sp modelId="{A9712AD1-1C2F-47B9-A8B1-A0351857969D}">
      <dsp:nvSpPr>
        <dsp:cNvPr id="0" name=""/>
        <dsp:cNvSpPr/>
      </dsp:nvSpPr>
      <dsp:spPr>
        <a:xfrm>
          <a:off x="1308730" y="146739"/>
          <a:ext cx="6146663" cy="357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R" sz="1400" kern="1200" dirty="0" smtClean="0"/>
            <a:t>i) </a:t>
          </a:r>
          <a:r>
            <a:rPr lang="es-ES_tradnl" sz="1400" kern="1200" dirty="0" smtClean="0"/>
            <a:t>Omisión de las firmas del Presidente o Secretario, o de ambos.</a:t>
          </a:r>
          <a:endParaRPr lang="es-CR" sz="1400" kern="1200" dirty="0"/>
        </a:p>
      </dsp:txBody>
      <dsp:txXfrm>
        <a:off x="1308730" y="146739"/>
        <a:ext cx="6146663" cy="357305"/>
      </dsp:txXfrm>
    </dsp:sp>
    <dsp:sp modelId="{FD5C10D0-9629-4D35-9BEF-F89EFEA44102}">
      <dsp:nvSpPr>
        <dsp:cNvPr id="0" name=""/>
        <dsp:cNvSpPr/>
      </dsp:nvSpPr>
      <dsp:spPr>
        <a:xfrm>
          <a:off x="1191278" y="583476"/>
          <a:ext cx="6264115"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A9E71-D0E1-4046-BE79-941993E0D1BF}">
      <dsp:nvSpPr>
        <dsp:cNvPr id="0" name=""/>
        <dsp:cNvSpPr/>
      </dsp:nvSpPr>
      <dsp:spPr>
        <a:xfrm>
          <a:off x="1308730" y="681951"/>
          <a:ext cx="6146663" cy="90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R" sz="1400" kern="1200" dirty="0" smtClean="0"/>
            <a:t>ii) </a:t>
          </a:r>
          <a:r>
            <a:rPr lang="es-ES_tradnl" sz="1400" kern="1200" dirty="0" smtClean="0"/>
            <a:t>No se evidencia las transcripciones integrales del artículo vigente, propuesto y aprobado, o en su defecto, las redacciones son parciales, con lo cual surgen dudas en cuanto a la reforma efectuada y la voluntad de dicha Asamblea sobre la versión finalmente aprobada.</a:t>
          </a:r>
          <a:endParaRPr lang="es-CR" sz="1400" kern="1200" dirty="0"/>
        </a:p>
      </dsp:txBody>
      <dsp:txXfrm>
        <a:off x="1308730" y="681951"/>
        <a:ext cx="6146663" cy="902242"/>
      </dsp:txXfrm>
    </dsp:sp>
    <dsp:sp modelId="{DFEFB4F7-3D98-4384-B7F7-ECEE024FF5F5}">
      <dsp:nvSpPr>
        <dsp:cNvPr id="0" name=""/>
        <dsp:cNvSpPr/>
      </dsp:nvSpPr>
      <dsp:spPr>
        <a:xfrm>
          <a:off x="1191278" y="1711889"/>
          <a:ext cx="6264115"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B1D92-0DFD-474B-8A6C-DF2C6B3ADD69}">
      <dsp:nvSpPr>
        <dsp:cNvPr id="0" name=""/>
        <dsp:cNvSpPr/>
      </dsp:nvSpPr>
      <dsp:spPr>
        <a:xfrm>
          <a:off x="1308730" y="1800187"/>
          <a:ext cx="6146663" cy="72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_tradnl" sz="1400" kern="1200" dirty="0" smtClean="0"/>
            <a:t>iii) En adición a lo anterior, algunas entidades utilizan como versión vigente de los artículos que presentan a la Asamblea para el análisis de la reforma propuesta, una versión que difiere de la última aprobada por la SUGEF.</a:t>
          </a:r>
          <a:endParaRPr lang="es-CR" sz="1400" kern="1200" dirty="0"/>
        </a:p>
      </dsp:txBody>
      <dsp:txXfrm>
        <a:off x="1308730" y="1800187"/>
        <a:ext cx="6146663" cy="725466"/>
      </dsp:txXfrm>
    </dsp:sp>
    <dsp:sp modelId="{BD5F058A-32A0-4980-8BFD-BE60AE44553A}">
      <dsp:nvSpPr>
        <dsp:cNvPr id="0" name=""/>
        <dsp:cNvSpPr/>
      </dsp:nvSpPr>
      <dsp:spPr>
        <a:xfrm>
          <a:off x="1191278" y="2663528"/>
          <a:ext cx="6264115"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CFBE9-0AEB-4A37-A226-2FF77F733B32}">
      <dsp:nvSpPr>
        <dsp:cNvPr id="0" name=""/>
        <dsp:cNvSpPr/>
      </dsp:nvSpPr>
      <dsp:spPr>
        <a:xfrm>
          <a:off x="1308730" y="2757750"/>
          <a:ext cx="6146663" cy="84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_tradnl" sz="1400" kern="1200" dirty="0" smtClean="0"/>
            <a:t>iv) Omisión de las votaciones de aprobación de la reforma del estatuto, ya sea que detallen la respectiva votación o el tipo de acuerdo tomado por la Asamblea (</a:t>
          </a:r>
          <a:r>
            <a:rPr lang="es-ES_tradnl" sz="1400" i="1" kern="1200" dirty="0" smtClean="0"/>
            <a:t>unánime, mayoría simple o mayoría calificada</a:t>
          </a:r>
          <a:r>
            <a:rPr lang="es-ES_tradnl" sz="1400" kern="1200" dirty="0" smtClean="0"/>
            <a:t>).</a:t>
          </a:r>
          <a:endParaRPr lang="es-CR" sz="1400" kern="1200" dirty="0"/>
        </a:p>
      </dsp:txBody>
      <dsp:txXfrm>
        <a:off x="1308730" y="2757750"/>
        <a:ext cx="6146663" cy="842668"/>
      </dsp:txXfrm>
    </dsp:sp>
    <dsp:sp modelId="{FD53A96F-88AC-4CBB-B198-2A854DF32B8E}">
      <dsp:nvSpPr>
        <dsp:cNvPr id="0" name=""/>
        <dsp:cNvSpPr/>
      </dsp:nvSpPr>
      <dsp:spPr>
        <a:xfrm>
          <a:off x="1191278" y="3732367"/>
          <a:ext cx="6264115"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6CB3D-DDFB-4A84-B9FA-4325AA4ADE58}">
      <dsp:nvSpPr>
        <dsp:cNvPr id="0" name=""/>
        <dsp:cNvSpPr/>
      </dsp:nvSpPr>
      <dsp:spPr>
        <a:xfrm>
          <a:off x="1308730" y="3816413"/>
          <a:ext cx="6146663" cy="92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CR" sz="1400" kern="1200" dirty="0" smtClean="0"/>
            <a:t>v) </a:t>
          </a:r>
          <a:r>
            <a:rPr lang="es-ES_tradnl" sz="1400" kern="1200" dirty="0" smtClean="0"/>
            <a:t>Errores en la redacción y transcripción de los acuerdos y artículos vigentes, propuestos y aprobados. </a:t>
          </a:r>
          <a:r>
            <a:rPr lang="es-CR" sz="1400" kern="1200" dirty="0" smtClean="0"/>
            <a:t>Incluye la falta de cuidado en los cambios de numeración del articulado, ya que en algunos casos quedan números no usados o textos distintos para un mismo número de artículo.</a:t>
          </a:r>
          <a:endParaRPr lang="es-CR" sz="1400" kern="1200" dirty="0"/>
        </a:p>
      </dsp:txBody>
      <dsp:txXfrm>
        <a:off x="1308730" y="3816413"/>
        <a:ext cx="6146663" cy="927573"/>
      </dsp:txXfrm>
    </dsp:sp>
    <dsp:sp modelId="{E5F578AC-EFBA-440A-A8A5-FF39B18BB70A}">
      <dsp:nvSpPr>
        <dsp:cNvPr id="0" name=""/>
        <dsp:cNvSpPr/>
      </dsp:nvSpPr>
      <dsp:spPr>
        <a:xfrm>
          <a:off x="1191278" y="4886112"/>
          <a:ext cx="6264115"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259112"/>
          <a:ext cx="6744072" cy="2302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5407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Diferencias entre la redacción que se evidencia en la copia simple del Acta de la Asamblea aportada al inicio del trámite y la redacción que consta en las copias certificadas por Notario Público de dicha Acta, esta última aportada como parte de algún requerimiento efectuado por la SUGEF. Adicionalmente, las certificaciones que remiten, en algunos casos, incumplen con las formalidades que establece al efecto el </a:t>
          </a:r>
          <a:r>
            <a:rPr lang="es-ES_tradnl" sz="1600" i="1" kern="1200" dirty="0" smtClean="0"/>
            <a:t>Código Notarial</a:t>
          </a:r>
          <a:r>
            <a:rPr lang="es-ES_tradnl" sz="1600" kern="1200" dirty="0" smtClean="0"/>
            <a:t> y </a:t>
          </a:r>
          <a:r>
            <a:rPr lang="es-ES_tradnl" sz="1600" i="1" kern="1200" dirty="0" smtClean="0"/>
            <a:t>Los lineamientos para el ejercicio y control del servicio notarial.</a:t>
          </a:r>
          <a:endParaRPr lang="es-CR" sz="1600" kern="1200" dirty="0"/>
        </a:p>
      </dsp:txBody>
      <dsp:txXfrm>
        <a:off x="0" y="259112"/>
        <a:ext cx="6744072" cy="2302650"/>
      </dsp:txXfrm>
    </dsp:sp>
    <dsp:sp modelId="{75D1E576-A995-4F82-9B84-E32081F438E6}">
      <dsp:nvSpPr>
        <dsp:cNvPr id="0" name=""/>
        <dsp:cNvSpPr/>
      </dsp:nvSpPr>
      <dsp:spPr>
        <a:xfrm>
          <a:off x="337203" y="8192"/>
          <a:ext cx="472085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Diferencias  en las copias de actas aportadas</a:t>
          </a:r>
          <a:endParaRPr lang="es-CR" sz="1600" b="1" kern="1200" dirty="0">
            <a:effectLst>
              <a:outerShdw blurRad="38100" dist="38100" dir="2700000" algn="tl">
                <a:srgbClr val="000000">
                  <a:alpha val="43137"/>
                </a:srgbClr>
              </a:outerShdw>
            </a:effectLst>
          </a:endParaRPr>
        </a:p>
      </dsp:txBody>
      <dsp:txXfrm>
        <a:off x="361701" y="32690"/>
        <a:ext cx="4671854" cy="452844"/>
      </dsp:txXfrm>
    </dsp:sp>
    <dsp:sp modelId="{7C83530F-12CB-4F55-877E-66F50FB1937C}">
      <dsp:nvSpPr>
        <dsp:cNvPr id="0" name=""/>
        <dsp:cNvSpPr/>
      </dsp:nvSpPr>
      <dsp:spPr>
        <a:xfrm>
          <a:off x="0" y="2912674"/>
          <a:ext cx="6744072" cy="11513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5407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Actas de Asamblea que a la fecha de la solicitud de autorización no se encontraban asentadas en el Libro de Actas de Asamblea que al efecto debe mantener la cooperativa.</a:t>
          </a:r>
          <a:endParaRPr lang="es-CR" sz="1600" kern="1200" dirty="0"/>
        </a:p>
      </dsp:txBody>
      <dsp:txXfrm>
        <a:off x="0" y="2912674"/>
        <a:ext cx="6744072" cy="1151325"/>
      </dsp:txXfrm>
    </dsp:sp>
    <dsp:sp modelId="{C9074CF6-49F7-4C51-8CD3-9F4725B8A6FD}">
      <dsp:nvSpPr>
        <dsp:cNvPr id="0" name=""/>
        <dsp:cNvSpPr/>
      </dsp:nvSpPr>
      <dsp:spPr>
        <a:xfrm>
          <a:off x="337203" y="2653562"/>
          <a:ext cx="472085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Actas no asentadas</a:t>
          </a:r>
          <a:endParaRPr lang="es-CR" sz="1600" b="1" kern="1200" dirty="0">
            <a:effectLst>
              <a:outerShdw blurRad="38100" dist="38100" dir="2700000" algn="tl">
                <a:srgbClr val="000000">
                  <a:alpha val="43137"/>
                </a:srgbClr>
              </a:outerShdw>
            </a:effectLst>
          </a:endParaRPr>
        </a:p>
      </dsp:txBody>
      <dsp:txXfrm>
        <a:off x="361701" y="2678060"/>
        <a:ext cx="4671854"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435006"/>
          <a:ext cx="6744072" cy="1644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604012"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Contradicciones entre el tipo de asamblea en la cual se efectuó la reforma del estatuto social y lo estipulado en dicho cuerpo normativo relativo a las atribuciones que poseen las asambleas ordinarias y extraordinarias.</a:t>
          </a:r>
          <a:endParaRPr lang="es-CR" sz="1600" kern="1200" dirty="0"/>
        </a:p>
      </dsp:txBody>
      <dsp:txXfrm>
        <a:off x="0" y="435006"/>
        <a:ext cx="6744072" cy="1644300"/>
      </dsp:txXfrm>
    </dsp:sp>
    <dsp:sp modelId="{75D1E576-A995-4F82-9B84-E32081F438E6}">
      <dsp:nvSpPr>
        <dsp:cNvPr id="0" name=""/>
        <dsp:cNvSpPr/>
      </dsp:nvSpPr>
      <dsp:spPr>
        <a:xfrm>
          <a:off x="337203" y="6966"/>
          <a:ext cx="4720850" cy="856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Tipo de asamblea</a:t>
          </a:r>
          <a:endParaRPr lang="es-CR" sz="1600" b="1" kern="1200" dirty="0">
            <a:effectLst>
              <a:outerShdw blurRad="38100" dist="38100" dir="2700000" algn="tl">
                <a:srgbClr val="000000">
                  <a:alpha val="43137"/>
                </a:srgbClr>
              </a:outerShdw>
            </a:effectLst>
          </a:endParaRPr>
        </a:p>
      </dsp:txBody>
      <dsp:txXfrm>
        <a:off x="378993" y="48756"/>
        <a:ext cx="4637270" cy="772500"/>
      </dsp:txXfrm>
    </dsp:sp>
    <dsp:sp modelId="{7C83530F-12CB-4F55-877E-66F50FB1937C}">
      <dsp:nvSpPr>
        <dsp:cNvPr id="0" name=""/>
        <dsp:cNvSpPr/>
      </dsp:nvSpPr>
      <dsp:spPr>
        <a:xfrm>
          <a:off x="0" y="2670912"/>
          <a:ext cx="6744072" cy="13930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604012"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Deficiente aplicación de lo establecido en el Artículo 254 del Código de Comercio para subsanar los errores materiales u omisiones.</a:t>
          </a:r>
          <a:endParaRPr lang="es-CR" sz="1600" kern="1200" dirty="0"/>
        </a:p>
      </dsp:txBody>
      <dsp:txXfrm>
        <a:off x="0" y="2670912"/>
        <a:ext cx="6744072" cy="1393087"/>
      </dsp:txXfrm>
    </dsp:sp>
    <dsp:sp modelId="{C9074CF6-49F7-4C51-8CD3-9F4725B8A6FD}">
      <dsp:nvSpPr>
        <dsp:cNvPr id="0" name=""/>
        <dsp:cNvSpPr/>
      </dsp:nvSpPr>
      <dsp:spPr>
        <a:xfrm>
          <a:off x="337203" y="2235906"/>
          <a:ext cx="4720850" cy="856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Aplicación artículo 254 Código de Comercio</a:t>
          </a:r>
          <a:endParaRPr lang="es-CR" sz="1600" b="1" kern="1200" dirty="0">
            <a:effectLst>
              <a:outerShdw blurRad="38100" dist="38100" dir="2700000" algn="tl">
                <a:srgbClr val="000000">
                  <a:alpha val="43137"/>
                </a:srgbClr>
              </a:outerShdw>
            </a:effectLst>
          </a:endParaRPr>
        </a:p>
      </dsp:txBody>
      <dsp:txXfrm>
        <a:off x="378993" y="2277696"/>
        <a:ext cx="4637270" cy="77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D4DD-15AE-4D7A-B88D-CAC8DEC88552}">
      <dsp:nvSpPr>
        <dsp:cNvPr id="0" name=""/>
        <dsp:cNvSpPr/>
      </dsp:nvSpPr>
      <dsp:spPr>
        <a:xfrm>
          <a:off x="0" y="272499"/>
          <a:ext cx="6744072" cy="1606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5407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Omisión de la evidencia del acuerdo del Consejo de Administración del ente cooperativo, mediante el cual se le brinda al Gerente el visto bueno para atender las observaciones comunicadas por la SUGEF, según lo estipulado en el Artículo 35 de la </a:t>
          </a:r>
          <a:r>
            <a:rPr lang="es-ES_tradnl" sz="1600" i="1" kern="1200" dirty="0" smtClean="0"/>
            <a:t>Ley de asociaciones cooperativas y creación del INFOCOOP </a:t>
          </a:r>
          <a:r>
            <a:rPr lang="es-ES_tradnl" sz="1600" kern="1200" dirty="0" smtClean="0"/>
            <a:t>(Ley 4179).</a:t>
          </a:r>
          <a:endParaRPr lang="es-CR" sz="1600" kern="1200" dirty="0"/>
        </a:p>
      </dsp:txBody>
      <dsp:txXfrm>
        <a:off x="0" y="272499"/>
        <a:ext cx="6744072" cy="1606500"/>
      </dsp:txXfrm>
    </dsp:sp>
    <dsp:sp modelId="{75D1E576-A995-4F82-9B84-E32081F438E6}">
      <dsp:nvSpPr>
        <dsp:cNvPr id="0" name=""/>
        <dsp:cNvSpPr/>
      </dsp:nvSpPr>
      <dsp:spPr>
        <a:xfrm>
          <a:off x="337203" y="21579"/>
          <a:ext cx="472085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Artículo 35 de la Ley 4179</a:t>
          </a:r>
          <a:endParaRPr lang="es-CR" sz="1600" b="1" kern="1200" dirty="0">
            <a:effectLst>
              <a:outerShdw blurRad="38100" dist="38100" dir="2700000" algn="tl">
                <a:srgbClr val="000000">
                  <a:alpha val="43137"/>
                </a:srgbClr>
              </a:outerShdw>
            </a:effectLst>
          </a:endParaRPr>
        </a:p>
      </dsp:txBody>
      <dsp:txXfrm>
        <a:off x="361701" y="46077"/>
        <a:ext cx="4671854" cy="452844"/>
      </dsp:txXfrm>
    </dsp:sp>
    <dsp:sp modelId="{7C83530F-12CB-4F55-877E-66F50FB1937C}">
      <dsp:nvSpPr>
        <dsp:cNvPr id="0" name=""/>
        <dsp:cNvSpPr/>
      </dsp:nvSpPr>
      <dsp:spPr>
        <a:xfrm>
          <a:off x="0" y="2243299"/>
          <a:ext cx="6744072" cy="1820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3415" tIns="354076" rIns="523415" bIns="113792" numCol="1" spcCol="1270" anchor="t" anchorCtr="0">
          <a:noAutofit/>
        </a:bodyPr>
        <a:lstStyle/>
        <a:p>
          <a:pPr marL="171450" lvl="1" indent="-171450" algn="just" defTabSz="711200">
            <a:lnSpc>
              <a:spcPct val="90000"/>
            </a:lnSpc>
            <a:spcBef>
              <a:spcPct val="0"/>
            </a:spcBef>
            <a:spcAft>
              <a:spcPct val="15000"/>
            </a:spcAft>
            <a:buChar char="••"/>
          </a:pPr>
          <a:r>
            <a:rPr lang="es-ES_tradnl" sz="1600" kern="1200" dirty="0" smtClean="0"/>
            <a:t>Extralimitación en las potestades que el referido Artículo 35 de la Ley 4179 otorga al Gerente de la cooperativa para atender los hallazgos determinados por la SUGEF, ya que proponen eliminar artículos sin que esa haya sido la voluntad de la Asamblea que conoció la reforma del estatuto o aportan redacciones que van más allá de lo prevenido por la Superintendencia.</a:t>
          </a:r>
          <a:endParaRPr lang="es-CR" sz="1600" kern="1200" dirty="0"/>
        </a:p>
      </dsp:txBody>
      <dsp:txXfrm>
        <a:off x="0" y="2243299"/>
        <a:ext cx="6744072" cy="1820700"/>
      </dsp:txXfrm>
    </dsp:sp>
    <dsp:sp modelId="{C9074CF6-49F7-4C51-8CD3-9F4725B8A6FD}">
      <dsp:nvSpPr>
        <dsp:cNvPr id="0" name=""/>
        <dsp:cNvSpPr/>
      </dsp:nvSpPr>
      <dsp:spPr>
        <a:xfrm>
          <a:off x="337203" y="1970800"/>
          <a:ext cx="4720850" cy="501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Extralimitación potestades Gerente</a:t>
          </a:r>
          <a:endParaRPr lang="es-CR" sz="1600" b="1" kern="1200" dirty="0">
            <a:effectLst>
              <a:outerShdw blurRad="38100" dist="38100" dir="2700000" algn="tl">
                <a:srgbClr val="000000">
                  <a:alpha val="43137"/>
                </a:srgbClr>
              </a:outerShdw>
            </a:effectLst>
          </a:endParaRPr>
        </a:p>
      </dsp:txBody>
      <dsp:txXfrm>
        <a:off x="361701" y="1995298"/>
        <a:ext cx="467185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R"/>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BFF7F02-59B0-4F9E-9098-BDE236416087}" type="datetimeFigureOut">
              <a:rPr lang="es-CR" smtClean="0"/>
              <a:t>26/09/2013</a:t>
            </a:fld>
            <a:endParaRPr lang="es-CR"/>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A34B9FA-8F92-4DBA-B5F8-100AEA103284}" type="slidenum">
              <a:rPr lang="es-CR" smtClean="0"/>
              <a:t>‹Nº›</a:t>
            </a:fld>
            <a:endParaRPr lang="es-CR"/>
          </a:p>
        </p:txBody>
      </p:sp>
    </p:spTree>
    <p:extLst>
      <p:ext uri="{BB962C8B-B14F-4D97-AF65-F5344CB8AC3E}">
        <p14:creationId xmlns:p14="http://schemas.microsoft.com/office/powerpoint/2010/main" val="3418605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4B68AA-BED7-4E65-8A08-880FDDB94026}" type="datetimeFigureOut">
              <a:rPr lang="es-CR" smtClean="0"/>
              <a:t>26/09/2013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4B68AA-BED7-4E65-8A08-880FDDB94026}" type="datetimeFigureOut">
              <a:rPr lang="es-CR" smtClean="0"/>
              <a:t>26/09/2013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4B68AA-BED7-4E65-8A08-880FDDB94026}" type="datetimeFigureOut">
              <a:rPr lang="es-CR" smtClean="0"/>
              <a:t>26/09/2013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34B68AA-BED7-4E65-8A08-880FDDB94026}" type="datetimeFigureOut">
              <a:rPr lang="es-CR" smtClean="0"/>
              <a:t>26/09/2013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4B68AA-BED7-4E65-8A08-880FDDB94026}" type="datetimeFigureOut">
              <a:rPr lang="es-CR" smtClean="0"/>
              <a:t>26/09/2013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4B68AA-BED7-4E65-8A08-880FDDB94026}" type="datetimeFigureOut">
              <a:rPr lang="es-CR" smtClean="0"/>
              <a:t>26/09/2013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34B68AA-BED7-4E65-8A08-880FDDB94026}" type="datetimeFigureOut">
              <a:rPr lang="es-CR" smtClean="0"/>
              <a:t>26/09/2013</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34B68AA-BED7-4E65-8A08-880FDDB94026}" type="datetimeFigureOut">
              <a:rPr lang="es-CR" smtClean="0"/>
              <a:t>26/09/2013</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B68AA-BED7-4E65-8A08-880FDDB94026}" type="datetimeFigureOut">
              <a:rPr lang="es-CR" smtClean="0"/>
              <a:t>26/09/2013</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382935FE-4295-4904-BF9F-477F2C15B666}" type="slidenum">
              <a:rPr lang="es-CR" smtClean="0"/>
              <a:t>‹Nº›</a:t>
            </a:fld>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4B68AA-BED7-4E65-8A08-880FDDB94026}" type="datetimeFigureOut">
              <a:rPr lang="es-CR" smtClean="0"/>
              <a:t>26/09/2013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82935FE-4295-4904-BF9F-477F2C15B666}" type="slidenum">
              <a:rPr lang="es-CR" smtClean="0"/>
              <a:t>‹Nº›</a:t>
            </a:fld>
            <a:endParaRPr lang="es-C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434B68AA-BED7-4E65-8A08-880FDDB94026}" type="datetimeFigureOut">
              <a:rPr lang="es-CR" smtClean="0"/>
              <a:t>26/09/2013</a:t>
            </a:fld>
            <a:endParaRPr lang="es-CR"/>
          </a:p>
        </p:txBody>
      </p:sp>
      <p:sp>
        <p:nvSpPr>
          <p:cNvPr id="9" name="Slide Number Placeholder 8"/>
          <p:cNvSpPr>
            <a:spLocks noGrp="1"/>
          </p:cNvSpPr>
          <p:nvPr>
            <p:ph type="sldNum" sz="quarter" idx="11"/>
          </p:nvPr>
        </p:nvSpPr>
        <p:spPr/>
        <p:txBody>
          <a:bodyPr/>
          <a:lstStyle/>
          <a:p>
            <a:fld id="{382935FE-4295-4904-BF9F-477F2C15B666}" type="slidenum">
              <a:rPr lang="es-CR" smtClean="0"/>
              <a:t>‹Nº›</a:t>
            </a:fld>
            <a:endParaRPr lang="es-CR"/>
          </a:p>
        </p:txBody>
      </p:sp>
      <p:sp>
        <p:nvSpPr>
          <p:cNvPr id="10" name="Footer Placeholder 9"/>
          <p:cNvSpPr>
            <a:spLocks noGrp="1"/>
          </p:cNvSpPr>
          <p:nvPr>
            <p:ph type="ftr" sz="quarter" idx="12"/>
          </p:nvPr>
        </p:nvSpPr>
        <p:spPr/>
        <p:txBody>
          <a:bodyPr/>
          <a:lstStyle/>
          <a:p>
            <a:endParaRPr lang="es-C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82935FE-4295-4904-BF9F-477F2C15B666}" type="slidenum">
              <a:rPr lang="es-CR" smtClean="0"/>
              <a:t>‹Nº›</a:t>
            </a:fld>
            <a:endParaRPr lang="es-C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C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34B68AA-BED7-4E65-8A08-880FDDB94026}" type="datetimeFigureOut">
              <a:rPr lang="es-CR" smtClean="0"/>
              <a:t>26/09/2013</a:t>
            </a:fld>
            <a:endParaRPr lang="es-C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cr/url?sa=i&amp;rct=j&amp;q=&amp;esrc=s&amp;frm=1&amp;source=images&amp;cd=&amp;cad=rja&amp;docid=T81QlrG6gX8unM&amp;tbnid=KdSAb5O3QSJ6LM:&amp;ved=0CAUQjRw&amp;url=http://sugef.hermes-soft.com/manuales/certificadoSUGEF.html&amp;ei=AMdAUtXIIY-E8gThjoDQCg&amp;bvm=bv.52434380,d.eWU&amp;psig=AFQjCNEpclK59l9acuW8sjBehA0vSLQllw&amp;ust=13800632448090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6.png"/><Relationship Id="rId4" Type="http://schemas.openxmlformats.org/officeDocument/2006/relationships/diagramLayout" Target="../diagrams/layout8.xml"/><Relationship Id="rId9"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cr/imgres?imgurl&amp;imgrefurl=http://www.chauindiferencia.org.ar/educativo.php&amp;h=0&amp;w=0&amp;sz=1&amp;tbnid=a8H1MQkZeY7vZM&amp;tbnh=182&amp;tbnw=277&amp;zoom=1&amp;docid=YRaHqvED3ArKtM&amp;hl=es-419&amp;ei=QNJBUsKNNIfo9ATzm4CYBw&amp;ved=0CAMQsC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slide" Target="slide18.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slide" Target="slide20.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slide" Target="slide23.xml"/><Relationship Id="rId4" Type="http://schemas.openxmlformats.org/officeDocument/2006/relationships/diagramLayout" Target="../diagrams/layout6.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060848"/>
            <a:ext cx="8280920" cy="3456384"/>
          </a:xfrm>
        </p:spPr>
        <p:txBody>
          <a:bodyPr/>
          <a:lstStyle/>
          <a:p>
            <a:pPr algn="ctr"/>
            <a:r>
              <a:rPr lang="es-CR" sz="4400" dirty="0" smtClean="0">
                <a:effectLst>
                  <a:outerShdw blurRad="38100" dist="38100" dir="2700000" algn="tl">
                    <a:srgbClr val="000000">
                      <a:alpha val="43137"/>
                    </a:srgbClr>
                  </a:outerShdw>
                </a:effectLst>
              </a:rPr>
              <a:t>Proceso de solicitud de </a:t>
            </a:r>
            <a:br>
              <a:rPr lang="es-CR" sz="4400" dirty="0" smtClean="0">
                <a:effectLst>
                  <a:outerShdw blurRad="38100" dist="38100" dir="2700000" algn="tl">
                    <a:srgbClr val="000000">
                      <a:alpha val="43137"/>
                    </a:srgbClr>
                  </a:outerShdw>
                </a:effectLst>
              </a:rPr>
            </a:br>
            <a:r>
              <a:rPr lang="es-CR" sz="4400" dirty="0" smtClean="0">
                <a:effectLst>
                  <a:outerShdw blurRad="38100" dist="38100" dir="2700000" algn="tl">
                    <a:srgbClr val="000000">
                      <a:alpha val="43137"/>
                    </a:srgbClr>
                  </a:outerShdw>
                </a:effectLst>
              </a:rPr>
              <a:t>aprobación de  las reformas</a:t>
            </a:r>
            <a:br>
              <a:rPr lang="es-CR" sz="4400" dirty="0" smtClean="0">
                <a:effectLst>
                  <a:outerShdw blurRad="38100" dist="38100" dir="2700000" algn="tl">
                    <a:srgbClr val="000000">
                      <a:alpha val="43137"/>
                    </a:srgbClr>
                  </a:outerShdw>
                </a:effectLst>
              </a:rPr>
            </a:br>
            <a:r>
              <a:rPr lang="es-CR" sz="4400" dirty="0" smtClean="0">
                <a:effectLst>
                  <a:outerShdw blurRad="38100" dist="38100" dir="2700000" algn="tl">
                    <a:srgbClr val="000000">
                      <a:alpha val="43137"/>
                    </a:srgbClr>
                  </a:outerShdw>
                </a:effectLst>
              </a:rPr>
              <a:t> al estatuto social de las organizaciones cooperativas </a:t>
            </a:r>
            <a:br>
              <a:rPr lang="es-CR" sz="4400" dirty="0" smtClean="0">
                <a:effectLst>
                  <a:outerShdw blurRad="38100" dist="38100" dir="2700000" algn="tl">
                    <a:srgbClr val="000000">
                      <a:alpha val="43137"/>
                    </a:srgbClr>
                  </a:outerShdw>
                </a:effectLst>
              </a:rPr>
            </a:br>
            <a:r>
              <a:rPr lang="es-CR" sz="4400" dirty="0" smtClean="0">
                <a:effectLst>
                  <a:outerShdw blurRad="38100" dist="38100" dir="2700000" algn="tl">
                    <a:srgbClr val="000000">
                      <a:alpha val="43137"/>
                    </a:srgbClr>
                  </a:outerShdw>
                </a:effectLst>
              </a:rPr>
              <a:t>de ahorro y crédito</a:t>
            </a:r>
            <a:endParaRPr lang="es-CR" sz="4400" dirty="0">
              <a:effectLst>
                <a:outerShdw blurRad="38100" dist="38100" dir="2700000" algn="tl">
                  <a:srgbClr val="000000">
                    <a:alpha val="43137"/>
                  </a:srgbClr>
                </a:outerShdw>
              </a:effectLst>
            </a:endParaRPr>
          </a:p>
        </p:txBody>
      </p:sp>
      <p:pic>
        <p:nvPicPr>
          <p:cNvPr id="1029" name="Picture 5" descr="http://sugef.hermes-soft.com/images/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30" y="44624"/>
            <a:ext cx="4441994"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7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2624813234"/>
              </p:ext>
            </p:extLst>
          </p:nvPr>
        </p:nvGraphicFramePr>
        <p:xfrm>
          <a:off x="899592" y="1700808"/>
          <a:ext cx="67440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4338"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1966987"/>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7814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1" dur="500"/>
                                        <p:tgtEl>
                                          <p:spTgt spid="4">
                                            <p:graphicEl>
                                              <a:dgm id="{75D1E576-A995-4F82-9B84-E32081F438E6}"/>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5" dur="500"/>
                                        <p:tgtEl>
                                          <p:spTgt spid="4">
                                            <p:graphicEl>
                                              <a:dgm id="{851BD4DD-15AE-4D7A-B88D-CAC8DEC88552}"/>
                                            </p:graphic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500"/>
                                        <p:tgtEl>
                                          <p:spTgt spid="143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4" dur="500"/>
                                        <p:tgtEl>
                                          <p:spTgt spid="4">
                                            <p:graphicEl>
                                              <a:dgm id="{C9074CF6-49F7-4C51-8CD3-9F4725B8A6FD}"/>
                                            </p:graphicEl>
                                          </p:spTgt>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8" dur="500"/>
                                        <p:tgtEl>
                                          <p:spTgt spid="4">
                                            <p:graphicEl>
                                              <a:dgm id="{7C83530F-12CB-4F55-877E-66F50FB193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1652824599"/>
              </p:ext>
            </p:extLst>
          </p:nvPr>
        </p:nvGraphicFramePr>
        <p:xfrm>
          <a:off x="899592" y="1700808"/>
          <a:ext cx="67440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933056"/>
            <a:ext cx="67406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7807" y="4365104"/>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28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1" dur="500"/>
                                        <p:tgtEl>
                                          <p:spTgt spid="4">
                                            <p:graphicEl>
                                              <a:dgm id="{75D1E576-A995-4F82-9B84-E32081F438E6}"/>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5" dur="500"/>
                                        <p:tgtEl>
                                          <p:spTgt spid="4">
                                            <p:graphicEl>
                                              <a:dgm id="{851BD4DD-15AE-4D7A-B88D-CAC8DEC8855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0" dur="500"/>
                                        <p:tgtEl>
                                          <p:spTgt spid="4">
                                            <p:graphicEl>
                                              <a:dgm id="{C9074CF6-49F7-4C51-8CD3-9F4725B8A6FD}"/>
                                            </p:graphicEl>
                                          </p:spTgt>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4" dur="500"/>
                                        <p:tgtEl>
                                          <p:spTgt spid="4">
                                            <p:graphicEl>
                                              <a:dgm id="{7C83530F-12CB-4F55-877E-66F50FB1937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par>
                          <p:cTn id="30" fill="hold">
                            <p:stCondLst>
                              <p:cond delay="500"/>
                            </p:stCondLst>
                            <p:childTnLst>
                              <p:par>
                                <p:cTn id="31" presetID="10" presetClass="entr" presetSubtype="0" fill="hold" nodeType="afterEffect">
                                  <p:stCondLst>
                                    <p:cond delay="100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1911109720"/>
              </p:ext>
            </p:extLst>
          </p:nvPr>
        </p:nvGraphicFramePr>
        <p:xfrm>
          <a:off x="899592" y="1700808"/>
          <a:ext cx="67440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5362"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3933056"/>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4109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1" dur="500"/>
                                        <p:tgtEl>
                                          <p:spTgt spid="4">
                                            <p:graphicEl>
                                              <a:dgm id="{75D1E576-A995-4F82-9B84-E32081F438E6}"/>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5" dur="500"/>
                                        <p:tgtEl>
                                          <p:spTgt spid="4">
                                            <p:graphicEl>
                                              <a:dgm id="{851BD4DD-15AE-4D7A-B88D-CAC8DEC8855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0" dur="500"/>
                                        <p:tgtEl>
                                          <p:spTgt spid="4">
                                            <p:graphicEl>
                                              <a:dgm id="{C9074CF6-49F7-4C51-8CD3-9F4725B8A6FD}"/>
                                            </p:graphicEl>
                                          </p:spTgt>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4" dur="500"/>
                                        <p:tgtEl>
                                          <p:spTgt spid="4">
                                            <p:graphicEl>
                                              <a:dgm id="{7C83530F-12CB-4F55-877E-66F50FB1937C}"/>
                                            </p:graphicEl>
                                          </p:spTgt>
                                        </p:tgtEl>
                                      </p:cBhvr>
                                    </p:animEffect>
                                  </p:childTnLst>
                                </p:cTn>
                              </p:par>
                            </p:childTnLst>
                          </p:cTn>
                        </p:par>
                        <p:par>
                          <p:cTn id="25" fill="hold">
                            <p:stCondLst>
                              <p:cond delay="1500"/>
                            </p:stCondLst>
                            <p:childTnLst>
                              <p:par>
                                <p:cTn id="26" presetID="10" presetClass="entr" presetSubtype="0" fill="hold" nodeType="afterEffect">
                                  <p:stCondLst>
                                    <p:cond delay="750"/>
                                  </p:stCondLst>
                                  <p:childTnLst>
                                    <p:set>
                                      <p:cBhvr>
                                        <p:cTn id="27" dur="1" fill="hold">
                                          <p:stCondLst>
                                            <p:cond delay="0"/>
                                          </p:stCondLst>
                                        </p:cTn>
                                        <p:tgtEl>
                                          <p:spTgt spid="15362"/>
                                        </p:tgtEl>
                                        <p:attrNameLst>
                                          <p:attrName>style.visibility</p:attrName>
                                        </p:attrNameLst>
                                      </p:cBhvr>
                                      <p:to>
                                        <p:strVal val="visible"/>
                                      </p:to>
                                    </p:set>
                                    <p:animEffect transition="in" filter="fade">
                                      <p:cBhvr>
                                        <p:cTn id="28"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2307815903"/>
              </p:ext>
            </p:extLst>
          </p:nvPr>
        </p:nvGraphicFramePr>
        <p:xfrm>
          <a:off x="899592" y="1700808"/>
          <a:ext cx="674407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6386"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3861048"/>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444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1" dur="500"/>
                                        <p:tgtEl>
                                          <p:spTgt spid="4">
                                            <p:graphicEl>
                                              <a:dgm id="{75D1E576-A995-4F82-9B84-E32081F438E6}"/>
                                            </p:graphic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5" dur="500"/>
                                        <p:tgtEl>
                                          <p:spTgt spid="4">
                                            <p:graphicEl>
                                              <a:dgm id="{851BD4DD-15AE-4D7A-B88D-CAC8DEC8855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0" dur="500"/>
                                        <p:tgtEl>
                                          <p:spTgt spid="4">
                                            <p:graphicEl>
                                              <a:dgm id="{C9074CF6-49F7-4C51-8CD3-9F4725B8A6FD}"/>
                                            </p:graphicEl>
                                          </p:spTgt>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4" dur="500"/>
                                        <p:tgtEl>
                                          <p:spTgt spid="4">
                                            <p:graphicEl>
                                              <a:dgm id="{7C83530F-12CB-4F55-877E-66F50FB1937C}"/>
                                            </p:graphicEl>
                                          </p:spTgt>
                                        </p:tgtEl>
                                      </p:cBhvr>
                                    </p:animEffect>
                                  </p:childTnLst>
                                </p:cTn>
                              </p:par>
                            </p:childTnLst>
                          </p:cTn>
                        </p:par>
                        <p:par>
                          <p:cTn id="25" fill="hold">
                            <p:stCondLst>
                              <p:cond delay="1500"/>
                            </p:stCondLst>
                            <p:childTnLst>
                              <p:par>
                                <p:cTn id="26" presetID="10" presetClass="entr" presetSubtype="0" fill="hold" nodeType="afterEffect">
                                  <p:stCondLst>
                                    <p:cond delay="750"/>
                                  </p:stCondLst>
                                  <p:childTnLst>
                                    <p:set>
                                      <p:cBhvr>
                                        <p:cTn id="27" dur="1" fill="hold">
                                          <p:stCondLst>
                                            <p:cond delay="0"/>
                                          </p:stCondLst>
                                        </p:cTn>
                                        <p:tgtEl>
                                          <p:spTgt spid="16386"/>
                                        </p:tgtEl>
                                        <p:attrNameLst>
                                          <p:attrName>style.visibility</p:attrName>
                                        </p:attrNameLst>
                                      </p:cBhvr>
                                      <p:to>
                                        <p:strVal val="visible"/>
                                      </p:to>
                                    </p:set>
                                    <p:animEffect transition="in" filter="fade">
                                      <p:cBhvr>
                                        <p:cTn id="2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graphicFrame>
        <p:nvGraphicFramePr>
          <p:cNvPr id="5" name="4 Diagrama"/>
          <p:cNvGraphicFramePr/>
          <p:nvPr>
            <p:extLst>
              <p:ext uri="{D42A27DB-BD31-4B8C-83A1-F6EECF244321}">
                <p14:modId xmlns:p14="http://schemas.microsoft.com/office/powerpoint/2010/main" val="3534071146"/>
              </p:ext>
            </p:extLst>
          </p:nvPr>
        </p:nvGraphicFramePr>
        <p:xfrm>
          <a:off x="971600" y="1268760"/>
          <a:ext cx="69847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130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A6EE36C8-56AD-4878-8111-528154EE2418}"/>
                                            </p:graphicEl>
                                          </p:spTgt>
                                        </p:tgtEl>
                                        <p:attrNameLst>
                                          <p:attrName>style.visibility</p:attrName>
                                        </p:attrNameLst>
                                      </p:cBhvr>
                                      <p:to>
                                        <p:strVal val="visible"/>
                                      </p:to>
                                    </p:set>
                                    <p:animEffect transition="in" filter="fade">
                                      <p:cBhvr>
                                        <p:cTn id="7" dur="1000"/>
                                        <p:tgtEl>
                                          <p:spTgt spid="5">
                                            <p:graphicEl>
                                              <a:dgm id="{A6EE36C8-56AD-4878-8111-528154EE2418}"/>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07BF5E15-A9EE-4E50-8F76-E92F566931DB}"/>
                                            </p:graphicEl>
                                          </p:spTgt>
                                        </p:tgtEl>
                                        <p:attrNameLst>
                                          <p:attrName>style.visibility</p:attrName>
                                        </p:attrNameLst>
                                      </p:cBhvr>
                                      <p:to>
                                        <p:strVal val="visible"/>
                                      </p:to>
                                    </p:set>
                                    <p:animEffect transition="in" filter="fade">
                                      <p:cBhvr>
                                        <p:cTn id="11" dur="1000"/>
                                        <p:tgtEl>
                                          <p:spTgt spid="5">
                                            <p:graphicEl>
                                              <a:dgm id="{07BF5E15-A9EE-4E50-8F76-E92F566931DB}"/>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CFD7F0DE-7479-4EF0-8BC7-BEA379F2B303}"/>
                                            </p:graphicEl>
                                          </p:spTgt>
                                        </p:tgtEl>
                                        <p:attrNameLst>
                                          <p:attrName>style.visibility</p:attrName>
                                        </p:attrNameLst>
                                      </p:cBhvr>
                                      <p:to>
                                        <p:strVal val="visible"/>
                                      </p:to>
                                    </p:set>
                                    <p:animEffect transition="in" filter="fade">
                                      <p:cBhvr>
                                        <p:cTn id="15" dur="1000"/>
                                        <p:tgtEl>
                                          <p:spTgt spid="5">
                                            <p:graphicEl>
                                              <a:dgm id="{CFD7F0DE-7479-4EF0-8BC7-BEA379F2B303}"/>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3F2755D3-E624-4516-BA64-A29A4511BB4C}"/>
                                            </p:graphicEl>
                                          </p:spTgt>
                                        </p:tgtEl>
                                        <p:attrNameLst>
                                          <p:attrName>style.visibility</p:attrName>
                                        </p:attrNameLst>
                                      </p:cBhvr>
                                      <p:to>
                                        <p:strVal val="visible"/>
                                      </p:to>
                                    </p:set>
                                    <p:animEffect transition="in" filter="fade">
                                      <p:cBhvr>
                                        <p:cTn id="19" dur="1000"/>
                                        <p:tgtEl>
                                          <p:spTgt spid="5">
                                            <p:graphicEl>
                                              <a:dgm id="{3F2755D3-E624-4516-BA64-A29A4511BB4C}"/>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245E913B-AFA8-4975-AFF5-DC555C06F3F0}"/>
                                            </p:graphicEl>
                                          </p:spTgt>
                                        </p:tgtEl>
                                        <p:attrNameLst>
                                          <p:attrName>style.visibility</p:attrName>
                                        </p:attrNameLst>
                                      </p:cBhvr>
                                      <p:to>
                                        <p:strVal val="visible"/>
                                      </p:to>
                                    </p:set>
                                    <p:animEffect transition="in" filter="fade">
                                      <p:cBhvr>
                                        <p:cTn id="23" dur="1000"/>
                                        <p:tgtEl>
                                          <p:spTgt spid="5">
                                            <p:graphicEl>
                                              <a:dgm id="{245E913B-AFA8-4975-AFF5-DC555C06F3F0}"/>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615E20E9-7FA7-406D-85C5-4F2DF7C7BED4}"/>
                                            </p:graphicEl>
                                          </p:spTgt>
                                        </p:tgtEl>
                                        <p:attrNameLst>
                                          <p:attrName>style.visibility</p:attrName>
                                        </p:attrNameLst>
                                      </p:cBhvr>
                                      <p:to>
                                        <p:strVal val="visible"/>
                                      </p:to>
                                    </p:set>
                                    <p:animEffect transition="in" filter="fade">
                                      <p:cBhvr>
                                        <p:cTn id="27" dur="1000"/>
                                        <p:tgtEl>
                                          <p:spTgt spid="5">
                                            <p:graphicEl>
                                              <a:dgm id="{615E20E9-7FA7-406D-85C5-4F2DF7C7BED4}"/>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F00D57C7-D608-4FFB-84A5-02B48FA7C39D}"/>
                                            </p:graphicEl>
                                          </p:spTgt>
                                        </p:tgtEl>
                                        <p:attrNameLst>
                                          <p:attrName>style.visibility</p:attrName>
                                        </p:attrNameLst>
                                      </p:cBhvr>
                                      <p:to>
                                        <p:strVal val="visible"/>
                                      </p:to>
                                    </p:set>
                                    <p:animEffect transition="in" filter="fade">
                                      <p:cBhvr>
                                        <p:cTn id="31" dur="1000"/>
                                        <p:tgtEl>
                                          <p:spTgt spid="5">
                                            <p:graphicEl>
                                              <a:dgm id="{F00D57C7-D608-4FFB-84A5-02B48FA7C3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026" name="Picture 2" descr="https://encrypted-tbn3.gstatic.com/images?q=tbn:ANd9GcRwP3QwrNdogAVZYvxI1DNMbJsNJE9oeqMy4XDIiQvKq1b3OWqQIrpH_jk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988840"/>
            <a:ext cx="4893758" cy="310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898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spTree>
    <p:extLst>
      <p:ext uri="{BB962C8B-B14F-4D97-AF65-F5344CB8AC3E}">
        <p14:creationId xmlns:p14="http://schemas.microsoft.com/office/powerpoint/2010/main" val="481266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Completitud</a:t>
              </a:r>
              <a:endParaRPr lang="es-CR" sz="1600" b="1" kern="1200" dirty="0">
                <a:effectLst>
                  <a:outerShdw blurRad="38100" dist="38100" dir="2700000" algn="tl">
                    <a:srgbClr val="000000">
                      <a:alpha val="43137"/>
                    </a:srgbClr>
                  </a:outerShdw>
                </a:effectLst>
              </a:endParaRPr>
            </a:p>
          </p:txBody>
        </p:sp>
      </p:gr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80" y="3212976"/>
            <a:ext cx="675893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5589240"/>
            <a:ext cx="104516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5584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40968"/>
            <a:ext cx="597979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Representación de la entidad </a:t>
              </a:r>
            </a:p>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(artículo 51 Ley 4179)</a:t>
              </a:r>
              <a:endParaRPr lang="es-CR" sz="1600" b="1" kern="1200" dirty="0">
                <a:effectLst>
                  <a:outerShdw blurRad="38100" dist="38100" dir="2700000" algn="tl">
                    <a:srgbClr val="000000">
                      <a:alpha val="43137"/>
                    </a:srgbClr>
                  </a:outerShdw>
                </a:effectLst>
              </a:endParaRPr>
            </a:p>
          </p:txBody>
        </p:sp>
      </p:gr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17" y="2996952"/>
            <a:ext cx="6562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5589240"/>
            <a:ext cx="104516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750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Transcripciones (2)</a:t>
              </a:r>
              <a:endParaRPr lang="es-CR" sz="1600" b="1" kern="1200" dirty="0">
                <a:effectLst>
                  <a:outerShdw blurRad="38100" dist="38100" dir="2700000" algn="tl">
                    <a:srgbClr val="000000">
                      <a:alpha val="43137"/>
                    </a:srgbClr>
                  </a:outerShdw>
                </a:effectLst>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068960"/>
            <a:ext cx="662473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72213"/>
            <a:ext cx="6624736" cy="316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5589240"/>
            <a:ext cx="104933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39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4526638"/>
            <a:ext cx="7632848" cy="1446550"/>
          </a:xfrm>
          <a:prstGeom prst="rect">
            <a:avLst/>
          </a:prstGeom>
        </p:spPr>
        <p:txBody>
          <a:bodyPr wrap="square">
            <a:spAutoFit/>
          </a:bodyPr>
          <a:lstStyle/>
          <a:p>
            <a:pPr marL="342900" indent="-228600" algn="just">
              <a:spcBef>
                <a:spcPct val="20000"/>
              </a:spcBef>
              <a:buClr>
                <a:schemeClr val="accent1"/>
              </a:buClr>
              <a:buFont typeface="Arial" pitchFamily="34" charset="0"/>
              <a:buChar char="•"/>
            </a:pPr>
            <a:r>
              <a:rPr lang="es-CR" sz="2200" dirty="0"/>
              <a:t>Acuerdo SUGEF 8-08 </a:t>
            </a:r>
            <a:r>
              <a:rPr lang="es-CR" sz="2200" i="1" dirty="0"/>
              <a:t>Reglamento sobre autorizaciones de entidades supervisadas por la SUGEF, y sobre autorizaciones y funcionamiento de grupos y conglomerados </a:t>
            </a:r>
            <a:r>
              <a:rPr lang="es-CR" sz="2200" i="1" dirty="0" smtClean="0"/>
              <a:t>financieros</a:t>
            </a:r>
            <a:r>
              <a:rPr lang="es-CR" sz="2200" dirty="0" smtClean="0"/>
              <a:t>, </a:t>
            </a:r>
            <a:r>
              <a:rPr lang="es-CR" sz="2200" dirty="0"/>
              <a:t>específicamente </a:t>
            </a:r>
            <a:r>
              <a:rPr lang="es-CR" sz="2200" dirty="0" smtClean="0"/>
              <a:t>en su </a:t>
            </a:r>
            <a:r>
              <a:rPr lang="es-CR" sz="2200" b="1" dirty="0" smtClean="0"/>
              <a:t>Anexo 15.</a:t>
            </a:r>
            <a:r>
              <a:rPr lang="es-CR" sz="2200" dirty="0" smtClean="0"/>
              <a:t> </a:t>
            </a:r>
            <a:endParaRPr lang="es-CR" sz="2200" dirty="0"/>
          </a:p>
        </p:txBody>
      </p:sp>
      <p:sp>
        <p:nvSpPr>
          <p:cNvPr id="16" name="15 CuadroTexto"/>
          <p:cNvSpPr txBox="1"/>
          <p:nvPr/>
        </p:nvSpPr>
        <p:spPr>
          <a:xfrm>
            <a:off x="6696272" y="3827111"/>
            <a:ext cx="1145698"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CR" sz="2200" dirty="0" smtClean="0"/>
              <a:t>Vigencia</a:t>
            </a:r>
            <a:endParaRPr lang="es-CR" sz="2200" dirty="0"/>
          </a:p>
        </p:txBody>
      </p:sp>
      <p:cxnSp>
        <p:nvCxnSpPr>
          <p:cNvPr id="15" name="14 Conector recto de flecha"/>
          <p:cNvCxnSpPr/>
          <p:nvPr/>
        </p:nvCxnSpPr>
        <p:spPr>
          <a:xfrm flipV="1">
            <a:off x="5760168" y="4042554"/>
            <a:ext cx="864096" cy="1"/>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13" name="12 CuadroTexto"/>
          <p:cNvSpPr txBox="1"/>
          <p:nvPr/>
        </p:nvSpPr>
        <p:spPr>
          <a:xfrm>
            <a:off x="4211960" y="3827112"/>
            <a:ext cx="1420582"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CR" sz="2200" dirty="0" smtClean="0"/>
              <a:t>Inscripción</a:t>
            </a:r>
            <a:endParaRPr lang="es-CR" sz="2200" dirty="0"/>
          </a:p>
        </p:txBody>
      </p:sp>
      <p:cxnSp>
        <p:nvCxnSpPr>
          <p:cNvPr id="11" name="10 Conector recto de flecha"/>
          <p:cNvCxnSpPr/>
          <p:nvPr/>
        </p:nvCxnSpPr>
        <p:spPr>
          <a:xfrm flipV="1">
            <a:off x="3275856" y="4042555"/>
            <a:ext cx="864096" cy="1"/>
          </a:xfrm>
          <a:prstGeom prst="straightConnector1">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4" name="3 CuadroTexto"/>
          <p:cNvSpPr txBox="1"/>
          <p:nvPr/>
        </p:nvSpPr>
        <p:spPr>
          <a:xfrm>
            <a:off x="1691680" y="3827113"/>
            <a:ext cx="1499385"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CR" sz="2200" dirty="0"/>
              <a:t>Aprobación</a:t>
            </a:r>
          </a:p>
        </p:txBody>
      </p:sp>
      <p:cxnSp>
        <p:nvCxnSpPr>
          <p:cNvPr id="6" name="5 Conector angular"/>
          <p:cNvCxnSpPr/>
          <p:nvPr/>
        </p:nvCxnSpPr>
        <p:spPr>
          <a:xfrm>
            <a:off x="971600" y="3456889"/>
            <a:ext cx="648072" cy="557778"/>
          </a:xfrm>
          <a:prstGeom prst="bentConnector3">
            <a:avLst>
              <a:gd name="adj1" fmla="val -1427"/>
            </a:avLst>
          </a:prstGeom>
          <a:ln>
            <a:tailEnd type="arrow"/>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3" name="2 Marcador de contenido"/>
          <p:cNvSpPr>
            <a:spLocks noGrp="1"/>
          </p:cNvSpPr>
          <p:nvPr>
            <p:ph idx="1"/>
          </p:nvPr>
        </p:nvSpPr>
        <p:spPr>
          <a:xfrm>
            <a:off x="457200" y="1600200"/>
            <a:ext cx="7620000" cy="3340968"/>
          </a:xfrm>
        </p:spPr>
        <p:txBody>
          <a:bodyPr/>
          <a:lstStyle/>
          <a:p>
            <a:pPr marL="114300" indent="0" algn="just">
              <a:buNone/>
            </a:pPr>
            <a:r>
              <a:rPr lang="es-CR" dirty="0" smtClean="0"/>
              <a:t>Marco legal y normativo que regula la aprobación de las reformas a los estatutos sociales de las organizaciones cooperativas de ahorro:</a:t>
            </a:r>
          </a:p>
          <a:p>
            <a:pPr algn="just"/>
            <a:r>
              <a:rPr lang="es-CR" dirty="0" smtClean="0"/>
              <a:t>Artículo 10 de la </a:t>
            </a:r>
            <a:r>
              <a:rPr lang="es-CR" i="1" dirty="0" smtClean="0"/>
              <a:t>Ley reguladora de la actividad de intermediación financiera de las organizaciones cooperativas.</a:t>
            </a:r>
          </a:p>
          <a:p>
            <a:pPr algn="just"/>
            <a:endParaRPr lang="es-CR" i="1" dirty="0"/>
          </a:p>
          <a:p>
            <a:pPr algn="just"/>
            <a:endParaRPr lang="es-CR" i="1" dirty="0" smtClean="0"/>
          </a:p>
          <a:p>
            <a:pPr algn="just"/>
            <a:endParaRPr lang="es-CR" i="1" dirty="0"/>
          </a:p>
        </p:txBody>
      </p:sp>
      <p:sp>
        <p:nvSpPr>
          <p:cNvPr id="2" name="1 Título"/>
          <p:cNvSpPr>
            <a:spLocks noGrp="1"/>
          </p:cNvSpPr>
          <p:nvPr>
            <p:ph type="title"/>
          </p:nvPr>
        </p:nvSpPr>
        <p:spPr>
          <a:xfrm>
            <a:off x="457200" y="485800"/>
            <a:ext cx="7620000" cy="1143000"/>
          </a:xfrm>
        </p:spPr>
        <p:txBody>
          <a:bodyPr/>
          <a:lstStyle/>
          <a:p>
            <a:r>
              <a:rPr lang="es-CR" dirty="0" smtClean="0"/>
              <a:t>Base legal</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90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500"/>
                            </p:stCondLst>
                            <p:childTnLst>
                              <p:par>
                                <p:cTn id="15" presetID="10" presetClass="entr" presetSubtype="0"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500"/>
                            </p:stCondLst>
                            <p:childTnLst>
                              <p:par>
                                <p:cTn id="19" presetID="10" presetClass="entr" presetSubtype="0" fill="hold" grpId="0" nodeType="afterEffect">
                                  <p:stCondLst>
                                    <p:cond delay="1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4500"/>
                            </p:stCondLst>
                            <p:childTnLst>
                              <p:par>
                                <p:cTn id="23" presetID="10" presetClass="entr" presetSubtype="0" fill="hold" nodeType="afterEffect">
                                  <p:stCondLst>
                                    <p:cond delay="1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6500"/>
                            </p:stCondLst>
                            <p:childTnLst>
                              <p:par>
                                <p:cTn id="27" presetID="10" presetClass="entr" presetSubtype="0" fill="hold" grpId="0" nodeType="after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8500"/>
                            </p:stCondLst>
                            <p:childTnLst>
                              <p:par>
                                <p:cTn id="31" presetID="10" presetClass="entr" presetSubtype="0" fill="hold" nodeType="afterEffect">
                                  <p:stCondLst>
                                    <p:cond delay="1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0500"/>
                            </p:stCondLst>
                            <p:childTnLst>
                              <p:par>
                                <p:cTn id="35" presetID="10" presetClass="entr" presetSubtype="0" fill="hold" grpId="0" nodeType="after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12500"/>
                            </p:stCondLst>
                            <p:childTnLst>
                              <p:par>
                                <p:cTn id="39" presetID="10" presetClass="entr" presetSubtype="0" fill="hold" grpId="0" nodeType="afterEffect">
                                  <p:stCondLst>
                                    <p:cond delay="15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3" grpId="0" animBg="1"/>
      <p:bldP spid="4" grpId="0" animBg="1"/>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Copias incompletas de actas</a:t>
              </a:r>
              <a:endParaRPr lang="es-CR" sz="1600" b="1" kern="1200" dirty="0">
                <a:effectLst>
                  <a:outerShdw blurRad="38100" dist="38100" dir="2700000" algn="tl">
                    <a:srgbClr val="000000">
                      <a:alpha val="43137"/>
                    </a:srgbClr>
                  </a:outerShdw>
                </a:effectLst>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96952"/>
            <a:ext cx="6264696" cy="348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48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Copias completas de actas: formalidades inicio Asamblea (3)</a:t>
              </a:r>
              <a:endParaRPr lang="es-CR" sz="1600" b="1" kern="1200" dirty="0">
                <a:effectLst>
                  <a:outerShdw blurRad="38100" dist="38100" dir="2700000" algn="tl">
                    <a:srgbClr val="000000">
                      <a:alpha val="43137"/>
                    </a:srgbClr>
                  </a:outerShdw>
                </a:effectLst>
              </a:endParaRPr>
            </a:p>
          </p:txBody>
        </p:sp>
      </p:gr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40968"/>
            <a:ext cx="6408712"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159962"/>
            <a:ext cx="6408712" cy="322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918" y="3069357"/>
            <a:ext cx="6379354"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287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500"/>
                                        <p:tgtEl>
                                          <p:spTgt spid="5124"/>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Copias completas de actas: transcripción artículos vigentes, propuesto y aprobado. Asimismo, sobre la numeración del articulado.</a:t>
              </a:r>
              <a:endParaRPr lang="es-CR" sz="1600" b="1" kern="1200" dirty="0">
                <a:effectLst>
                  <a:outerShdw blurRad="38100" dist="38100" dir="2700000" algn="tl">
                    <a:srgbClr val="000000">
                      <a:alpha val="43137"/>
                    </a:srgbClr>
                  </a:outerShdw>
                </a:effectLst>
              </a:endParaRPr>
            </a:p>
          </p:txBody>
        </p:sp>
      </p:grpSp>
      <p:pic>
        <p:nvPicPr>
          <p:cNvPr id="819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5" y="2996952"/>
            <a:ext cx="6028085" cy="348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22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Copias completas de actas: errores de redacción</a:t>
              </a:r>
              <a:endParaRPr lang="es-CR" sz="1600" b="1" kern="1200" dirty="0">
                <a:effectLst>
                  <a:outerShdw blurRad="38100" dist="38100" dir="2700000" algn="tl">
                    <a:srgbClr val="000000">
                      <a:alpha val="43137"/>
                    </a:srgbClr>
                  </a:outerShdw>
                </a:effectLst>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42" y="3140968"/>
            <a:ext cx="6430537" cy="277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951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Diferencias en las copias de las actas aportadas</a:t>
              </a:r>
              <a:endParaRPr lang="es-CR" sz="1600" b="1" kern="1200" dirty="0">
                <a:effectLst>
                  <a:outerShdw blurRad="38100" dist="38100" dir="2700000" algn="tl">
                    <a:srgbClr val="000000">
                      <a:alpha val="43137"/>
                    </a:srgbClr>
                  </a:outerShdw>
                </a:effectLst>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84984"/>
            <a:ext cx="6474151" cy="233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77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Aplicación artículo 254 Código de Comercio</a:t>
              </a:r>
              <a:endParaRPr lang="es-CR" sz="1600" b="1" kern="1200" dirty="0">
                <a:effectLst>
                  <a:outerShdw blurRad="38100" dist="38100" dir="2700000" algn="tl">
                    <a:srgbClr val="000000">
                      <a:alpha val="43137"/>
                    </a:srgbClr>
                  </a:outerShdw>
                </a:effectLst>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68960"/>
            <a:ext cx="676875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750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Extralimitación potestades otorgadas en el artículo 35 de la Ley 4179</a:t>
              </a:r>
              <a:endParaRPr lang="es-CR" sz="1600" b="1" kern="1200" dirty="0">
                <a:effectLst>
                  <a:outerShdw blurRad="38100" dist="38100" dir="2700000" algn="tl">
                    <a:srgbClr val="000000">
                      <a:alpha val="43137"/>
                    </a:srgbClr>
                  </a:outerShdw>
                </a:effectLst>
              </a:endParaRPr>
            </a:p>
          </p:txBody>
        </p:sp>
      </p:grpSp>
      <p:pic>
        <p:nvPicPr>
          <p:cNvPr id="9221" name="Picture 5" descr="Descripción: C:\Users\movares\AppData\Local\Temp\SnipImage-{734A548B-7404-40DF-A5AA-E573D0627FC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78" y="3068960"/>
            <a:ext cx="6569918" cy="329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763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845840"/>
            <a:ext cx="7620000" cy="1143000"/>
          </a:xfrm>
        </p:spPr>
        <p:txBody>
          <a:bodyPr/>
          <a:lstStyle/>
          <a:p>
            <a:pPr algn="ctr"/>
            <a:r>
              <a:rPr lang="es-CR" dirty="0" smtClean="0"/>
              <a:t>Ejemplos</a:t>
            </a:r>
            <a:endParaRPr lang="es-CR" dirty="0"/>
          </a:p>
        </p:txBody>
      </p:sp>
      <p:grpSp>
        <p:nvGrpSpPr>
          <p:cNvPr id="8" name="7 Grupo"/>
          <p:cNvGrpSpPr/>
          <p:nvPr/>
        </p:nvGrpSpPr>
        <p:grpSpPr>
          <a:xfrm>
            <a:off x="683568" y="1908296"/>
            <a:ext cx="4720850" cy="944640"/>
            <a:chOff x="337203" y="2118400"/>
            <a:chExt cx="4720850" cy="944640"/>
          </a:xfrm>
          <a:scene3d>
            <a:camera prst="orthographicFront"/>
            <a:lightRig rig="flat" dir="t"/>
          </a:scene3d>
        </p:grpSpPr>
        <p:sp>
          <p:nvSpPr>
            <p:cNvPr id="9" name="8 Rectángulo redondeado"/>
            <p:cNvSpPr/>
            <p:nvPr/>
          </p:nvSpPr>
          <p:spPr>
            <a:xfrm>
              <a:off x="337203" y="2118400"/>
              <a:ext cx="4720850" cy="9446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9 Rectángulo"/>
            <p:cNvSpPr/>
            <p:nvPr/>
          </p:nvSpPr>
          <p:spPr>
            <a:xfrm>
              <a:off x="383317" y="2164514"/>
              <a:ext cx="4628622" cy="852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8437" tIns="0" rIns="178437" bIns="0" numCol="1" spcCol="1270" anchor="ctr" anchorCtr="0">
              <a:noAutofit/>
            </a:bodyPr>
            <a:lstStyle/>
            <a:p>
              <a:pPr lvl="0" algn="l" defTabSz="711200">
                <a:lnSpc>
                  <a:spcPct val="90000"/>
                </a:lnSpc>
                <a:spcBef>
                  <a:spcPct val="0"/>
                </a:spcBef>
                <a:spcAft>
                  <a:spcPct val="35000"/>
                </a:spcAft>
              </a:pPr>
              <a:r>
                <a:rPr lang="es-CR" sz="1600" b="1" kern="1200" dirty="0" smtClean="0">
                  <a:effectLst>
                    <a:outerShdw blurRad="38100" dist="38100" dir="2700000" algn="tl">
                      <a:srgbClr val="000000">
                        <a:alpha val="43137"/>
                      </a:srgbClr>
                    </a:outerShdw>
                  </a:effectLst>
                </a:rPr>
                <a:t>Reformas no aprobadas, pero inscritas</a:t>
              </a:r>
              <a:endParaRPr lang="es-CR" sz="1600" b="1" kern="1200" dirty="0">
                <a:effectLst>
                  <a:outerShdw blurRad="38100" dist="38100" dir="2700000" algn="tl">
                    <a:srgbClr val="000000">
                      <a:alpha val="43137"/>
                    </a:srgbClr>
                  </a:outerShdw>
                </a:effectLst>
              </a:endParaRPr>
            </a:p>
          </p:txBody>
        </p:sp>
      </p:grpSp>
      <p:pic>
        <p:nvPicPr>
          <p:cNvPr id="9220" name="Picture 4" descr="Descripción: C:\Users\movares\AppData\Local\Temp\SnipImage-{E0D4C850-C56D-4E4D-B928-5A23967D2DA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84984"/>
            <a:ext cx="712879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591894"/>
            <a:ext cx="1054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20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927917258"/>
              </p:ext>
            </p:extLst>
          </p:nvPr>
        </p:nvGraphicFramePr>
        <p:xfrm>
          <a:off x="323528" y="1412776"/>
          <a:ext cx="7920880" cy="515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CR" sz="3400" dirty="0" smtClean="0"/>
              <a:t/>
            </a:r>
            <a:br>
              <a:rPr lang="es-CR" sz="3400" dirty="0" smtClean="0"/>
            </a:br>
            <a:r>
              <a:rPr lang="es-CR" sz="3400" dirty="0" smtClean="0"/>
              <a:t>Requisitos Anexo </a:t>
            </a:r>
            <a:r>
              <a:rPr lang="es-CR" sz="3400" dirty="0"/>
              <a:t>15 </a:t>
            </a:r>
            <a:r>
              <a:rPr lang="es-CR" sz="3400" dirty="0" smtClean="0"/>
              <a:t>Acuerdo </a:t>
            </a:r>
            <a:r>
              <a:rPr lang="es-CR" sz="3400" dirty="0"/>
              <a:t>SUGEF 8-08</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105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graphicEl>
                                              <a:dgm id="{FFFB7E22-B993-447E-85C1-6C912F13843B}"/>
                                            </p:graphicEl>
                                          </p:spTgt>
                                        </p:tgtEl>
                                        <p:attrNameLst>
                                          <p:attrName>style.visibility</p:attrName>
                                        </p:attrNameLst>
                                      </p:cBhvr>
                                      <p:to>
                                        <p:strVal val="visible"/>
                                      </p:to>
                                    </p:set>
                                    <p:animEffect transition="in" filter="fade">
                                      <p:cBhvr>
                                        <p:cTn id="11" dur="1000"/>
                                        <p:tgtEl>
                                          <p:spTgt spid="9">
                                            <p:graphicEl>
                                              <a:dgm id="{FFFB7E22-B993-447E-85C1-6C912F13843B}"/>
                                            </p:graphicEl>
                                          </p:spTgt>
                                        </p:tgtEl>
                                      </p:cBhvr>
                                    </p:animEffect>
                                  </p:childTnLst>
                                </p:cTn>
                              </p:par>
                            </p:childTnLst>
                          </p:cTn>
                        </p:par>
                        <p:par>
                          <p:cTn id="12" fill="hold">
                            <p:stCondLst>
                              <p:cond delay="2000"/>
                            </p:stCondLst>
                            <p:childTnLst>
                              <p:par>
                                <p:cTn id="13" presetID="10" presetClass="entr" presetSubtype="0" fill="hold" grpId="0" nodeType="afterEffect">
                                  <p:stCondLst>
                                    <p:cond delay="750"/>
                                  </p:stCondLst>
                                  <p:childTnLst>
                                    <p:set>
                                      <p:cBhvr>
                                        <p:cTn id="14" dur="1" fill="hold">
                                          <p:stCondLst>
                                            <p:cond delay="0"/>
                                          </p:stCondLst>
                                        </p:cTn>
                                        <p:tgtEl>
                                          <p:spTgt spid="9">
                                            <p:graphicEl>
                                              <a:dgm id="{67016EEB-BB1B-45FC-B9A1-6300F9F95698}"/>
                                            </p:graphicEl>
                                          </p:spTgt>
                                        </p:tgtEl>
                                        <p:attrNameLst>
                                          <p:attrName>style.visibility</p:attrName>
                                        </p:attrNameLst>
                                      </p:cBhvr>
                                      <p:to>
                                        <p:strVal val="visible"/>
                                      </p:to>
                                    </p:set>
                                    <p:animEffect transition="in" filter="fade">
                                      <p:cBhvr>
                                        <p:cTn id="15" dur="1000"/>
                                        <p:tgtEl>
                                          <p:spTgt spid="9">
                                            <p:graphicEl>
                                              <a:dgm id="{67016EEB-BB1B-45FC-B9A1-6300F9F95698}"/>
                                            </p:graphicEl>
                                          </p:spTgt>
                                        </p:tgtEl>
                                      </p:cBhvr>
                                    </p:animEffect>
                                  </p:childTnLst>
                                </p:cTn>
                              </p:par>
                            </p:childTnLst>
                          </p:cTn>
                        </p:par>
                        <p:par>
                          <p:cTn id="16" fill="hold">
                            <p:stCondLst>
                              <p:cond delay="3750"/>
                            </p:stCondLst>
                            <p:childTnLst>
                              <p:par>
                                <p:cTn id="17" presetID="10" presetClass="entr" presetSubtype="0" fill="hold" grpId="0" nodeType="afterEffect">
                                  <p:stCondLst>
                                    <p:cond delay="1250"/>
                                  </p:stCondLst>
                                  <p:childTnLst>
                                    <p:set>
                                      <p:cBhvr>
                                        <p:cTn id="18" dur="1" fill="hold">
                                          <p:stCondLst>
                                            <p:cond delay="0"/>
                                          </p:stCondLst>
                                        </p:cTn>
                                        <p:tgtEl>
                                          <p:spTgt spid="9">
                                            <p:graphicEl>
                                              <a:dgm id="{5488EF6E-B387-4D9C-B05F-0B36A978A948}"/>
                                            </p:graphicEl>
                                          </p:spTgt>
                                        </p:tgtEl>
                                        <p:attrNameLst>
                                          <p:attrName>style.visibility</p:attrName>
                                        </p:attrNameLst>
                                      </p:cBhvr>
                                      <p:to>
                                        <p:strVal val="visible"/>
                                      </p:to>
                                    </p:set>
                                    <p:animEffect transition="in" filter="fade">
                                      <p:cBhvr>
                                        <p:cTn id="19" dur="1000"/>
                                        <p:tgtEl>
                                          <p:spTgt spid="9">
                                            <p:graphicEl>
                                              <a:dgm id="{5488EF6E-B387-4D9C-B05F-0B36A978A948}"/>
                                            </p:graphic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9">
                                            <p:graphicEl>
                                              <a:dgm id="{6DBA649B-0D1F-4BFD-91C1-7FD0B0EE8A2A}"/>
                                            </p:graphicEl>
                                          </p:spTgt>
                                        </p:tgtEl>
                                        <p:attrNameLst>
                                          <p:attrName>style.visibility</p:attrName>
                                        </p:attrNameLst>
                                      </p:cBhvr>
                                      <p:to>
                                        <p:strVal val="visible"/>
                                      </p:to>
                                    </p:set>
                                    <p:animEffect transition="in" filter="fade">
                                      <p:cBhvr>
                                        <p:cTn id="23" dur="1000"/>
                                        <p:tgtEl>
                                          <p:spTgt spid="9">
                                            <p:graphicEl>
                                              <a:dgm id="{6DBA649B-0D1F-4BFD-91C1-7FD0B0EE8A2A}"/>
                                            </p:graphicEl>
                                          </p:spTgt>
                                        </p:tgtEl>
                                      </p:cBhvr>
                                    </p:animEffect>
                                  </p:childTnLst>
                                </p:cTn>
                              </p:par>
                            </p:childTnLst>
                          </p:cTn>
                        </p:par>
                        <p:par>
                          <p:cTn id="24" fill="hold">
                            <p:stCondLst>
                              <p:cond delay="8000"/>
                            </p:stCondLst>
                            <p:childTnLst>
                              <p:par>
                                <p:cTn id="25" presetID="10" presetClass="entr" presetSubtype="0" fill="hold" grpId="0" nodeType="afterEffect">
                                  <p:stCondLst>
                                    <p:cond delay="1250"/>
                                  </p:stCondLst>
                                  <p:childTnLst>
                                    <p:set>
                                      <p:cBhvr>
                                        <p:cTn id="26" dur="1" fill="hold">
                                          <p:stCondLst>
                                            <p:cond delay="0"/>
                                          </p:stCondLst>
                                        </p:cTn>
                                        <p:tgtEl>
                                          <p:spTgt spid="9">
                                            <p:graphicEl>
                                              <a:dgm id="{239691FC-2381-4BEB-A49F-8E66497A00E0}"/>
                                            </p:graphicEl>
                                          </p:spTgt>
                                        </p:tgtEl>
                                        <p:attrNameLst>
                                          <p:attrName>style.visibility</p:attrName>
                                        </p:attrNameLst>
                                      </p:cBhvr>
                                      <p:to>
                                        <p:strVal val="visible"/>
                                      </p:to>
                                    </p:set>
                                    <p:animEffect transition="in" filter="fade">
                                      <p:cBhvr>
                                        <p:cTn id="27" dur="1000"/>
                                        <p:tgtEl>
                                          <p:spTgt spid="9">
                                            <p:graphicEl>
                                              <a:dgm id="{239691FC-2381-4BEB-A49F-8E66497A00E0}"/>
                                            </p:graphicEl>
                                          </p:spTgt>
                                        </p:tgtEl>
                                      </p:cBhvr>
                                    </p:animEffect>
                                  </p:childTnLst>
                                </p:cTn>
                              </p:par>
                            </p:childTnLst>
                          </p:cTn>
                        </p:par>
                        <p:par>
                          <p:cTn id="28" fill="hold">
                            <p:stCondLst>
                              <p:cond delay="10250"/>
                            </p:stCondLst>
                            <p:childTnLst>
                              <p:par>
                                <p:cTn id="29" presetID="10" presetClass="entr" presetSubtype="0" fill="hold" grpId="0" nodeType="afterEffect">
                                  <p:stCondLst>
                                    <p:cond delay="750"/>
                                  </p:stCondLst>
                                  <p:childTnLst>
                                    <p:set>
                                      <p:cBhvr>
                                        <p:cTn id="30" dur="1" fill="hold">
                                          <p:stCondLst>
                                            <p:cond delay="0"/>
                                          </p:stCondLst>
                                        </p:cTn>
                                        <p:tgtEl>
                                          <p:spTgt spid="9">
                                            <p:graphicEl>
                                              <a:dgm id="{287DC880-31AA-415F-BF41-50A544B10AD0}"/>
                                            </p:graphicEl>
                                          </p:spTgt>
                                        </p:tgtEl>
                                        <p:attrNameLst>
                                          <p:attrName>style.visibility</p:attrName>
                                        </p:attrNameLst>
                                      </p:cBhvr>
                                      <p:to>
                                        <p:strVal val="visible"/>
                                      </p:to>
                                    </p:set>
                                    <p:animEffect transition="in" filter="fade">
                                      <p:cBhvr>
                                        <p:cTn id="31" dur="1000"/>
                                        <p:tgtEl>
                                          <p:spTgt spid="9">
                                            <p:graphicEl>
                                              <a:dgm id="{287DC880-31AA-415F-BF41-50A544B10AD0}"/>
                                            </p:graphicEl>
                                          </p:spTgt>
                                        </p:tgtEl>
                                      </p:cBhvr>
                                    </p:animEffect>
                                  </p:childTnLst>
                                </p:cTn>
                              </p:par>
                            </p:childTnLst>
                          </p:cTn>
                        </p:par>
                        <p:par>
                          <p:cTn id="32" fill="hold">
                            <p:stCondLst>
                              <p:cond delay="12000"/>
                            </p:stCondLst>
                            <p:childTnLst>
                              <p:par>
                                <p:cTn id="33" presetID="10" presetClass="entr" presetSubtype="0" fill="hold" grpId="0" nodeType="afterEffect">
                                  <p:stCondLst>
                                    <p:cond delay="1250"/>
                                  </p:stCondLst>
                                  <p:childTnLst>
                                    <p:set>
                                      <p:cBhvr>
                                        <p:cTn id="34" dur="1" fill="hold">
                                          <p:stCondLst>
                                            <p:cond delay="0"/>
                                          </p:stCondLst>
                                        </p:cTn>
                                        <p:tgtEl>
                                          <p:spTgt spid="9">
                                            <p:graphicEl>
                                              <a:dgm id="{F4A143D2-B1C6-4292-8298-4233E2F7D44B}"/>
                                            </p:graphicEl>
                                          </p:spTgt>
                                        </p:tgtEl>
                                        <p:attrNameLst>
                                          <p:attrName>style.visibility</p:attrName>
                                        </p:attrNameLst>
                                      </p:cBhvr>
                                      <p:to>
                                        <p:strVal val="visible"/>
                                      </p:to>
                                    </p:set>
                                    <p:animEffect transition="in" filter="fade">
                                      <p:cBhvr>
                                        <p:cTn id="35" dur="1000"/>
                                        <p:tgtEl>
                                          <p:spTgt spid="9">
                                            <p:graphicEl>
                                              <a:dgm id="{F4A143D2-B1C6-4292-8298-4233E2F7D44B}"/>
                                            </p:graphicEl>
                                          </p:spTgt>
                                        </p:tgtEl>
                                      </p:cBhvr>
                                    </p:animEffect>
                                  </p:childTnLst>
                                </p:cTn>
                              </p:par>
                            </p:childTnLst>
                          </p:cTn>
                        </p:par>
                        <p:par>
                          <p:cTn id="36" fill="hold">
                            <p:stCondLst>
                              <p:cond delay="14250"/>
                            </p:stCondLst>
                            <p:childTnLst>
                              <p:par>
                                <p:cTn id="37" presetID="10" presetClass="entr" presetSubtype="0" fill="hold" grpId="0" nodeType="afterEffect">
                                  <p:stCondLst>
                                    <p:cond delay="500"/>
                                  </p:stCondLst>
                                  <p:childTnLst>
                                    <p:set>
                                      <p:cBhvr>
                                        <p:cTn id="38" dur="1" fill="hold">
                                          <p:stCondLst>
                                            <p:cond delay="0"/>
                                          </p:stCondLst>
                                        </p:cTn>
                                        <p:tgtEl>
                                          <p:spTgt spid="9">
                                            <p:graphicEl>
                                              <a:dgm id="{53A44867-974C-41E3-B6A6-648E6C891E8A}"/>
                                            </p:graphicEl>
                                          </p:spTgt>
                                        </p:tgtEl>
                                        <p:attrNameLst>
                                          <p:attrName>style.visibility</p:attrName>
                                        </p:attrNameLst>
                                      </p:cBhvr>
                                      <p:to>
                                        <p:strVal val="visible"/>
                                      </p:to>
                                    </p:set>
                                    <p:animEffect transition="in" filter="fade">
                                      <p:cBhvr>
                                        <p:cTn id="39" dur="1000"/>
                                        <p:tgtEl>
                                          <p:spTgt spid="9">
                                            <p:graphicEl>
                                              <a:dgm id="{53A44867-974C-41E3-B6A6-648E6C891E8A}"/>
                                            </p:graphicEl>
                                          </p:spTgt>
                                        </p:tgtEl>
                                      </p:cBhvr>
                                    </p:animEffect>
                                  </p:childTnLst>
                                </p:cTn>
                              </p:par>
                            </p:childTnLst>
                          </p:cTn>
                        </p:par>
                        <p:par>
                          <p:cTn id="40" fill="hold">
                            <p:stCondLst>
                              <p:cond delay="15750"/>
                            </p:stCondLst>
                            <p:childTnLst>
                              <p:par>
                                <p:cTn id="41" presetID="10" presetClass="entr" presetSubtype="0" fill="hold" grpId="0" nodeType="afterEffect">
                                  <p:stCondLst>
                                    <p:cond delay="1250"/>
                                  </p:stCondLst>
                                  <p:childTnLst>
                                    <p:set>
                                      <p:cBhvr>
                                        <p:cTn id="42" dur="1" fill="hold">
                                          <p:stCondLst>
                                            <p:cond delay="0"/>
                                          </p:stCondLst>
                                        </p:cTn>
                                        <p:tgtEl>
                                          <p:spTgt spid="9">
                                            <p:graphicEl>
                                              <a:dgm id="{5C1038FE-6C3D-4EB2-B2F8-E289C607DE6F}"/>
                                            </p:graphicEl>
                                          </p:spTgt>
                                        </p:tgtEl>
                                        <p:attrNameLst>
                                          <p:attrName>style.visibility</p:attrName>
                                        </p:attrNameLst>
                                      </p:cBhvr>
                                      <p:to>
                                        <p:strVal val="visible"/>
                                      </p:to>
                                    </p:set>
                                    <p:animEffect transition="in" filter="fade">
                                      <p:cBhvr>
                                        <p:cTn id="43" dur="1000"/>
                                        <p:tgtEl>
                                          <p:spTgt spid="9">
                                            <p:graphicEl>
                                              <a:dgm id="{5C1038FE-6C3D-4EB2-B2F8-E289C607DE6F}"/>
                                            </p:graphicEl>
                                          </p:spTgt>
                                        </p:tgtEl>
                                      </p:cBhvr>
                                    </p:animEffect>
                                  </p:childTnLst>
                                </p:cTn>
                              </p:par>
                            </p:childTnLst>
                          </p:cTn>
                        </p:par>
                        <p:par>
                          <p:cTn id="44" fill="hold">
                            <p:stCondLst>
                              <p:cond delay="18000"/>
                            </p:stCondLst>
                            <p:childTnLst>
                              <p:par>
                                <p:cTn id="45" presetID="10" presetClass="entr" presetSubtype="0" fill="hold" grpId="0" nodeType="afterEffect">
                                  <p:stCondLst>
                                    <p:cond delay="750"/>
                                  </p:stCondLst>
                                  <p:childTnLst>
                                    <p:set>
                                      <p:cBhvr>
                                        <p:cTn id="46" dur="1" fill="hold">
                                          <p:stCondLst>
                                            <p:cond delay="0"/>
                                          </p:stCondLst>
                                        </p:cTn>
                                        <p:tgtEl>
                                          <p:spTgt spid="9">
                                            <p:graphicEl>
                                              <a:dgm id="{3E014C0B-48F0-4C0C-A4FE-F8B37A18B3FA}"/>
                                            </p:graphicEl>
                                          </p:spTgt>
                                        </p:tgtEl>
                                        <p:attrNameLst>
                                          <p:attrName>style.visibility</p:attrName>
                                        </p:attrNameLst>
                                      </p:cBhvr>
                                      <p:to>
                                        <p:strVal val="visible"/>
                                      </p:to>
                                    </p:set>
                                    <p:animEffect transition="in" filter="fade">
                                      <p:cBhvr>
                                        <p:cTn id="47" dur="1000"/>
                                        <p:tgtEl>
                                          <p:spTgt spid="9">
                                            <p:graphicEl>
                                              <a:dgm id="{3E014C0B-48F0-4C0C-A4FE-F8B37A18B3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14300" indent="0" algn="just">
              <a:buNone/>
            </a:pPr>
            <a:r>
              <a:rPr lang="es-CR" dirty="0" smtClean="0"/>
              <a:t>Las organizaciones cooperativas de ahorro y crédito deben finiquitar los procesos previos de reforma del estatuto social, al efecto deben considerar:</a:t>
            </a:r>
          </a:p>
          <a:p>
            <a:pPr algn="just"/>
            <a:endParaRPr lang="es-CR" dirty="0" smtClean="0"/>
          </a:p>
          <a:p>
            <a:pPr algn="just"/>
            <a:r>
              <a:rPr lang="es-CR" dirty="0" smtClean="0"/>
              <a:t>Aportar copia certificada de la versión integral inscrita del estatuto social, en la cual consten la inscripción, ante el Ministerio de Trabajo, de </a:t>
            </a:r>
            <a:r>
              <a:rPr lang="es-CR" smtClean="0"/>
              <a:t>las reformas </a:t>
            </a:r>
            <a:r>
              <a:rPr lang="es-CR" dirty="0" smtClean="0"/>
              <a:t>previamente aprobadas</a:t>
            </a:r>
            <a:r>
              <a:rPr lang="es-CR" i="1" dirty="0" smtClean="0"/>
              <a:t>.</a:t>
            </a:r>
          </a:p>
          <a:p>
            <a:pPr algn="just"/>
            <a:endParaRPr lang="es-CR" i="1" dirty="0"/>
          </a:p>
          <a:p>
            <a:pPr algn="just"/>
            <a:r>
              <a:rPr lang="es-CR" dirty="0" smtClean="0"/>
              <a:t>En caso de no evidenciarse la inscripción de las reformas previas,  se suspende el trámite, en aplicación del principio jurídico del tracto sucesivo.</a:t>
            </a:r>
            <a:endParaRPr lang="es-CR" dirty="0"/>
          </a:p>
        </p:txBody>
      </p:sp>
      <p:sp>
        <p:nvSpPr>
          <p:cNvPr id="2" name="1 Título"/>
          <p:cNvSpPr>
            <a:spLocks noGrp="1"/>
          </p:cNvSpPr>
          <p:nvPr>
            <p:ph type="title"/>
          </p:nvPr>
        </p:nvSpPr>
        <p:spPr>
          <a:xfrm>
            <a:off x="457200" y="629816"/>
            <a:ext cx="7620000" cy="1143000"/>
          </a:xfrm>
        </p:spPr>
        <p:txBody>
          <a:bodyPr/>
          <a:lstStyle/>
          <a:p>
            <a:r>
              <a:rPr lang="es-CR" dirty="0" smtClean="0"/>
              <a:t>Autorizaciones previas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1117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7620000" cy="1143000"/>
          </a:xfrm>
        </p:spPr>
        <p:txBody>
          <a:bodyPr/>
          <a:lstStyle/>
          <a:p>
            <a:r>
              <a:rPr lang="es-CR" dirty="0" smtClean="0"/>
              <a:t>Proceso de aprobación</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Marcador de contenido"/>
          <p:cNvGraphicFramePr>
            <a:graphicFrameLocks noGrp="1"/>
          </p:cNvGraphicFramePr>
          <p:nvPr>
            <p:ph idx="1"/>
            <p:extLst>
              <p:ext uri="{D42A27DB-BD31-4B8C-83A1-F6EECF244321}">
                <p14:modId xmlns:p14="http://schemas.microsoft.com/office/powerpoint/2010/main" val="608782178"/>
              </p:ext>
            </p:extLst>
          </p:nvPr>
        </p:nvGraphicFramePr>
        <p:xfrm>
          <a:off x="467544" y="1700808"/>
          <a:ext cx="76200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8 Conector recto"/>
          <p:cNvCxnSpPr/>
          <p:nvPr/>
        </p:nvCxnSpPr>
        <p:spPr>
          <a:xfrm>
            <a:off x="7091551" y="3912905"/>
            <a:ext cx="0" cy="1008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5580112" y="4293096"/>
            <a:ext cx="1008112" cy="87458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821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C3CE1AB-581F-4FEC-BDD3-4FFEC3B153A9}"/>
                                            </p:graphicEl>
                                          </p:spTgt>
                                        </p:tgtEl>
                                        <p:attrNameLst>
                                          <p:attrName>style.visibility</p:attrName>
                                        </p:attrNameLst>
                                      </p:cBhvr>
                                      <p:to>
                                        <p:strVal val="visible"/>
                                      </p:to>
                                    </p:set>
                                    <p:animEffect transition="in" filter="fade">
                                      <p:cBhvr>
                                        <p:cTn id="12" dur="500"/>
                                        <p:tgtEl>
                                          <p:spTgt spid="5">
                                            <p:graphicEl>
                                              <a:dgm id="{8C3CE1AB-581F-4FEC-BDD3-4FFEC3B153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5AE9A013-7F44-4CE5-A1E8-9B2A2854E904}"/>
                                            </p:graphicEl>
                                          </p:spTgt>
                                        </p:tgtEl>
                                        <p:attrNameLst>
                                          <p:attrName>style.visibility</p:attrName>
                                        </p:attrNameLst>
                                      </p:cBhvr>
                                      <p:to>
                                        <p:strVal val="visible"/>
                                      </p:to>
                                    </p:set>
                                    <p:animEffect transition="in" filter="fade">
                                      <p:cBhvr>
                                        <p:cTn id="17" dur="500"/>
                                        <p:tgtEl>
                                          <p:spTgt spid="5">
                                            <p:graphicEl>
                                              <a:dgm id="{5AE9A013-7F44-4CE5-A1E8-9B2A2854E90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5063A2B7-23BB-4FE2-AF8F-5556EAE9B297}"/>
                                            </p:graphicEl>
                                          </p:spTgt>
                                        </p:tgtEl>
                                        <p:attrNameLst>
                                          <p:attrName>style.visibility</p:attrName>
                                        </p:attrNameLst>
                                      </p:cBhvr>
                                      <p:to>
                                        <p:strVal val="visible"/>
                                      </p:to>
                                    </p:set>
                                    <p:animEffect transition="in" filter="fade">
                                      <p:cBhvr>
                                        <p:cTn id="20" dur="500"/>
                                        <p:tgtEl>
                                          <p:spTgt spid="5">
                                            <p:graphicEl>
                                              <a:dgm id="{5063A2B7-23BB-4FE2-AF8F-5556EAE9B29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EFFB9148-6983-46E2-8FAA-F38BDD115FC7}"/>
                                            </p:graphicEl>
                                          </p:spTgt>
                                        </p:tgtEl>
                                        <p:attrNameLst>
                                          <p:attrName>style.visibility</p:attrName>
                                        </p:attrNameLst>
                                      </p:cBhvr>
                                      <p:to>
                                        <p:strVal val="visible"/>
                                      </p:to>
                                    </p:set>
                                    <p:animEffect transition="in" filter="fade">
                                      <p:cBhvr>
                                        <p:cTn id="25" dur="500"/>
                                        <p:tgtEl>
                                          <p:spTgt spid="5">
                                            <p:graphicEl>
                                              <a:dgm id="{EFFB9148-6983-46E2-8FAA-F38BDD115FC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B44CA08D-B913-4BFE-B843-862C5ABA1BCA}"/>
                                            </p:graphicEl>
                                          </p:spTgt>
                                        </p:tgtEl>
                                        <p:attrNameLst>
                                          <p:attrName>style.visibility</p:attrName>
                                        </p:attrNameLst>
                                      </p:cBhvr>
                                      <p:to>
                                        <p:strVal val="visible"/>
                                      </p:to>
                                    </p:set>
                                    <p:animEffect transition="in" filter="fade">
                                      <p:cBhvr>
                                        <p:cTn id="28" dur="500"/>
                                        <p:tgtEl>
                                          <p:spTgt spid="5">
                                            <p:graphicEl>
                                              <a:dgm id="{B44CA08D-B913-4BFE-B843-862C5ABA1BC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84DEEB02-2D4C-4D98-847A-6619D720C34C}"/>
                                            </p:graphicEl>
                                          </p:spTgt>
                                        </p:tgtEl>
                                        <p:attrNameLst>
                                          <p:attrName>style.visibility</p:attrName>
                                        </p:attrNameLst>
                                      </p:cBhvr>
                                      <p:to>
                                        <p:strVal val="visible"/>
                                      </p:to>
                                    </p:set>
                                    <p:animEffect transition="in" filter="fade">
                                      <p:cBhvr>
                                        <p:cTn id="33" dur="500"/>
                                        <p:tgtEl>
                                          <p:spTgt spid="5">
                                            <p:graphicEl>
                                              <a:dgm id="{84DEEB02-2D4C-4D98-847A-6619D720C34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F6F3D778-3AA6-418E-98BD-48B90C2A18DB}"/>
                                            </p:graphicEl>
                                          </p:spTgt>
                                        </p:tgtEl>
                                        <p:attrNameLst>
                                          <p:attrName>style.visibility</p:attrName>
                                        </p:attrNameLst>
                                      </p:cBhvr>
                                      <p:to>
                                        <p:strVal val="visible"/>
                                      </p:to>
                                    </p:set>
                                    <p:animEffect transition="in" filter="fade">
                                      <p:cBhvr>
                                        <p:cTn id="36" dur="500"/>
                                        <p:tgtEl>
                                          <p:spTgt spid="5">
                                            <p:graphicEl>
                                              <a:dgm id="{F6F3D778-3AA6-418E-98BD-48B90C2A18D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72C84525-F270-49D3-A36D-348919F06E94}"/>
                                            </p:graphicEl>
                                          </p:spTgt>
                                        </p:tgtEl>
                                        <p:attrNameLst>
                                          <p:attrName>style.visibility</p:attrName>
                                        </p:attrNameLst>
                                      </p:cBhvr>
                                      <p:to>
                                        <p:strVal val="visible"/>
                                      </p:to>
                                    </p:set>
                                    <p:animEffect transition="in" filter="fade">
                                      <p:cBhvr>
                                        <p:cTn id="41" dur="500"/>
                                        <p:tgtEl>
                                          <p:spTgt spid="5">
                                            <p:graphicEl>
                                              <a:dgm id="{72C84525-F270-49D3-A36D-348919F06E94}"/>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E7E1A639-4B15-4569-BB8A-DE2535BA6E8F}"/>
                                            </p:graphicEl>
                                          </p:spTgt>
                                        </p:tgtEl>
                                        <p:attrNameLst>
                                          <p:attrName>style.visibility</p:attrName>
                                        </p:attrNameLst>
                                      </p:cBhvr>
                                      <p:to>
                                        <p:strVal val="visible"/>
                                      </p:to>
                                    </p:set>
                                    <p:animEffect transition="in" filter="fade">
                                      <p:cBhvr>
                                        <p:cTn id="44" dur="500"/>
                                        <p:tgtEl>
                                          <p:spTgt spid="5">
                                            <p:graphicEl>
                                              <a:dgm id="{E7E1A639-4B15-4569-BB8A-DE2535BA6E8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884710E2-A403-487F-B422-B66E83C7AFBF}"/>
                                            </p:graphicEl>
                                          </p:spTgt>
                                        </p:tgtEl>
                                        <p:attrNameLst>
                                          <p:attrName>style.visibility</p:attrName>
                                        </p:attrNameLst>
                                      </p:cBhvr>
                                      <p:to>
                                        <p:strVal val="visible"/>
                                      </p:to>
                                    </p:set>
                                    <p:animEffect transition="in" filter="fade">
                                      <p:cBhvr>
                                        <p:cTn id="54" dur="500"/>
                                        <p:tgtEl>
                                          <p:spTgt spid="5">
                                            <p:graphicEl>
                                              <a:dgm id="{884710E2-A403-487F-B422-B66E83C7AFB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graphicEl>
                                              <a:dgm id="{7B9D3361-5837-4CCC-9F23-A81CCCA61EE5}"/>
                                            </p:graphicEl>
                                          </p:spTgt>
                                        </p:tgtEl>
                                        <p:attrNameLst>
                                          <p:attrName>style.visibility</p:attrName>
                                        </p:attrNameLst>
                                      </p:cBhvr>
                                      <p:to>
                                        <p:strVal val="visible"/>
                                      </p:to>
                                    </p:set>
                                    <p:animEffect transition="in" filter="fade">
                                      <p:cBhvr>
                                        <p:cTn id="62" dur="500"/>
                                        <p:tgtEl>
                                          <p:spTgt spid="5">
                                            <p:graphicEl>
                                              <a:dgm id="{7B9D3361-5837-4CCC-9F23-A81CCCA61EE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F367CA29-C2F9-40DD-B032-05511C9E2B28}"/>
                                            </p:graphicEl>
                                          </p:spTgt>
                                        </p:tgtEl>
                                        <p:attrNameLst>
                                          <p:attrName>style.visibility</p:attrName>
                                        </p:attrNameLst>
                                      </p:cBhvr>
                                      <p:to>
                                        <p:strVal val="visible"/>
                                      </p:to>
                                    </p:set>
                                    <p:animEffect transition="in" filter="fade">
                                      <p:cBhvr>
                                        <p:cTn id="67" dur="500"/>
                                        <p:tgtEl>
                                          <p:spTgt spid="5">
                                            <p:graphicEl>
                                              <a:dgm id="{F367CA29-C2F9-40DD-B032-05511C9E2B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3576710322"/>
              </p:ext>
            </p:extLst>
          </p:nvPr>
        </p:nvGraphicFramePr>
        <p:xfrm>
          <a:off x="899592" y="1700808"/>
          <a:ext cx="67440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4602" y="2132856"/>
            <a:ext cx="685830" cy="664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hlinkClick r:id="rId10"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4602" y="4293096"/>
            <a:ext cx="685830" cy="66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02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0" dur="500"/>
                                        <p:tgtEl>
                                          <p:spTgt spid="4">
                                            <p:graphicEl>
                                              <a:dgm id="{75D1E576-A995-4F82-9B84-E32081F438E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3" dur="500"/>
                                        <p:tgtEl>
                                          <p:spTgt spid="4">
                                            <p:graphicEl>
                                              <a:dgm id="{851BD4DD-15AE-4D7A-B88D-CAC8DEC88552}"/>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fade">
                                      <p:cBhvr>
                                        <p:cTn id="16" dur="500"/>
                                        <p:tgtEl>
                                          <p:spTgt spid="102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1" dur="500"/>
                                        <p:tgtEl>
                                          <p:spTgt spid="4">
                                            <p:graphicEl>
                                              <a:dgm id="{C9074CF6-49F7-4C51-8CD3-9F4725B8A6F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4" dur="500"/>
                                        <p:tgtEl>
                                          <p:spTgt spid="4">
                                            <p:graphicEl>
                                              <a:dgm id="{7C83530F-12CB-4F55-877E-66F50FB1937C}"/>
                                            </p:graphic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728368787"/>
              </p:ext>
            </p:extLst>
          </p:nvPr>
        </p:nvGraphicFramePr>
        <p:xfrm>
          <a:off x="899592" y="1700808"/>
          <a:ext cx="67440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pic>
        <p:nvPicPr>
          <p:cNvPr id="11266"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1916832"/>
            <a:ext cx="6826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10"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5085184"/>
            <a:ext cx="6826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028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5D1E576-A995-4F82-9B84-E32081F438E6}"/>
                                            </p:graphicEl>
                                          </p:spTgt>
                                        </p:tgtEl>
                                        <p:attrNameLst>
                                          <p:attrName>style.visibility</p:attrName>
                                        </p:attrNameLst>
                                      </p:cBhvr>
                                      <p:to>
                                        <p:strVal val="visible"/>
                                      </p:to>
                                    </p:set>
                                    <p:animEffect transition="in" filter="fade">
                                      <p:cBhvr>
                                        <p:cTn id="10" dur="500"/>
                                        <p:tgtEl>
                                          <p:spTgt spid="4">
                                            <p:graphicEl>
                                              <a:dgm id="{75D1E576-A995-4F82-9B84-E32081F438E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851BD4DD-15AE-4D7A-B88D-CAC8DEC88552}"/>
                                            </p:graphicEl>
                                          </p:spTgt>
                                        </p:tgtEl>
                                        <p:attrNameLst>
                                          <p:attrName>style.visibility</p:attrName>
                                        </p:attrNameLst>
                                      </p:cBhvr>
                                      <p:to>
                                        <p:strVal val="visible"/>
                                      </p:to>
                                    </p:set>
                                    <p:animEffect transition="in" filter="fade">
                                      <p:cBhvr>
                                        <p:cTn id="13" dur="500"/>
                                        <p:tgtEl>
                                          <p:spTgt spid="4">
                                            <p:graphicEl>
                                              <a:dgm id="{851BD4DD-15AE-4D7A-B88D-CAC8DEC88552}"/>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C9074CF6-49F7-4C51-8CD3-9F4725B8A6FD}"/>
                                            </p:graphicEl>
                                          </p:spTgt>
                                        </p:tgtEl>
                                        <p:attrNameLst>
                                          <p:attrName>style.visibility</p:attrName>
                                        </p:attrNameLst>
                                      </p:cBhvr>
                                      <p:to>
                                        <p:strVal val="visible"/>
                                      </p:to>
                                    </p:set>
                                    <p:animEffect transition="in" filter="fade">
                                      <p:cBhvr>
                                        <p:cTn id="21" dur="500"/>
                                        <p:tgtEl>
                                          <p:spTgt spid="4">
                                            <p:graphicEl>
                                              <a:dgm id="{C9074CF6-49F7-4C51-8CD3-9F4725B8A6F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C83530F-12CB-4F55-877E-66F50FB1937C}"/>
                                            </p:graphicEl>
                                          </p:spTgt>
                                        </p:tgtEl>
                                        <p:attrNameLst>
                                          <p:attrName>style.visibility</p:attrName>
                                        </p:attrNameLst>
                                      </p:cBhvr>
                                      <p:to>
                                        <p:strVal val="visible"/>
                                      </p:to>
                                    </p:set>
                                    <p:animEffect transition="in" filter="fade">
                                      <p:cBhvr>
                                        <p:cTn id="24" dur="500"/>
                                        <p:tgtEl>
                                          <p:spTgt spid="4">
                                            <p:graphicEl>
                                              <a:dgm id="{7C83530F-12CB-4F55-877E-66F50FB1937C}"/>
                                            </p:graphicEl>
                                          </p:spTgt>
                                        </p:tgtEl>
                                      </p:cBhvr>
                                    </p:animEffect>
                                  </p:childTnLst>
                                </p:cTn>
                              </p:par>
                            </p:childTnLst>
                          </p:cTn>
                        </p:par>
                        <p:par>
                          <p:cTn id="25" fill="hold">
                            <p:stCondLst>
                              <p:cond delay="500"/>
                            </p:stCondLst>
                            <p:childTnLst>
                              <p:par>
                                <p:cTn id="26" presetID="10" presetClass="entr" presetSubtype="0" fill="hold" grpId="0" nodeType="afterEffect">
                                  <p:stCondLst>
                                    <p:cond delay="1250"/>
                                  </p:stCondLst>
                                  <p:childTnLst>
                                    <p:set>
                                      <p:cBhvr>
                                        <p:cTn id="27" dur="1" fill="hold">
                                          <p:stCondLst>
                                            <p:cond delay="0"/>
                                          </p:stCondLst>
                                        </p:cTn>
                                        <p:tgtEl>
                                          <p:spTgt spid="4">
                                            <p:graphicEl>
                                              <a:dgm id="{9CFDF354-AECB-46BB-B161-740D5D9EDA60}"/>
                                            </p:graphicEl>
                                          </p:spTgt>
                                        </p:tgtEl>
                                        <p:attrNameLst>
                                          <p:attrName>style.visibility</p:attrName>
                                        </p:attrNameLst>
                                      </p:cBhvr>
                                      <p:to>
                                        <p:strVal val="visible"/>
                                      </p:to>
                                    </p:set>
                                    <p:animEffect transition="in" filter="fade">
                                      <p:cBhvr>
                                        <p:cTn id="28" dur="500"/>
                                        <p:tgtEl>
                                          <p:spTgt spid="4">
                                            <p:graphicEl>
                                              <a:dgm id="{9CFDF354-AECB-46BB-B161-740D5D9EDA60}"/>
                                            </p:graphicEl>
                                          </p:spTgt>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4">
                                            <p:graphicEl>
                                              <a:dgm id="{93B1FFE3-C24F-4B57-9B0E-90ED12FF5B6E}"/>
                                            </p:graphicEl>
                                          </p:spTgt>
                                        </p:tgtEl>
                                        <p:attrNameLst>
                                          <p:attrName>style.visibility</p:attrName>
                                        </p:attrNameLst>
                                      </p:cBhvr>
                                      <p:to>
                                        <p:strVal val="visible"/>
                                      </p:to>
                                    </p:set>
                                    <p:animEffect transition="in" filter="fade">
                                      <p:cBhvr>
                                        <p:cTn id="32" dur="500"/>
                                        <p:tgtEl>
                                          <p:spTgt spid="4">
                                            <p:graphicEl>
                                              <a:dgm id="{93B1FFE3-C24F-4B57-9B0E-90ED12FF5B6E}"/>
                                            </p:graphicEl>
                                          </p:spTgt>
                                        </p:tgtEl>
                                      </p:cBhvr>
                                    </p:animEffect>
                                  </p:childTnLst>
                                </p:cTn>
                              </p:par>
                            </p:childTnLst>
                          </p:cTn>
                        </p:par>
                        <p:par>
                          <p:cTn id="33" fill="hold">
                            <p:stCondLst>
                              <p:cond delay="2750"/>
                            </p:stCondLst>
                            <p:childTnLst>
                              <p:par>
                                <p:cTn id="34" presetID="10" presetClass="entr" presetSubtype="0" fill="hold" nodeType="after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graphicFrame>
        <p:nvGraphicFramePr>
          <p:cNvPr id="3" name="2 Diagrama"/>
          <p:cNvGraphicFramePr/>
          <p:nvPr>
            <p:extLst>
              <p:ext uri="{D42A27DB-BD31-4B8C-83A1-F6EECF244321}">
                <p14:modId xmlns:p14="http://schemas.microsoft.com/office/powerpoint/2010/main" val="1746888657"/>
              </p:ext>
            </p:extLst>
          </p:nvPr>
        </p:nvGraphicFramePr>
        <p:xfrm>
          <a:off x="251520" y="1628800"/>
          <a:ext cx="79928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5589240"/>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28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graphicEl>
                                              <a:dgm id="{B3764EF4-6074-496E-B87C-3C6DC1BBDC70}"/>
                                            </p:graphicEl>
                                          </p:spTgt>
                                        </p:tgtEl>
                                        <p:attrNameLst>
                                          <p:attrName>style.visibility</p:attrName>
                                        </p:attrNameLst>
                                      </p:cBhvr>
                                      <p:to>
                                        <p:strVal val="visible"/>
                                      </p:to>
                                    </p:set>
                                    <p:animEffect transition="in" filter="fade">
                                      <p:cBhvr>
                                        <p:cTn id="11" dur="500"/>
                                        <p:tgtEl>
                                          <p:spTgt spid="3">
                                            <p:graphicEl>
                                              <a:dgm id="{B3764EF4-6074-496E-B87C-3C6DC1BBDC70}"/>
                                            </p:graphicEl>
                                          </p:spTgt>
                                        </p:tgtEl>
                                      </p:cBhvr>
                                    </p:animEffect>
                                  </p:childTnLst>
                                </p:cTn>
                              </p:par>
                            </p:childTnLst>
                          </p:cTn>
                        </p:par>
                        <p:par>
                          <p:cTn id="12" fill="hold">
                            <p:stCondLst>
                              <p:cond delay="2000"/>
                            </p:stCondLst>
                            <p:childTnLst>
                              <p:par>
                                <p:cTn id="13" presetID="10" presetClass="entr" presetSubtype="0" fill="hold" grpId="0" nodeType="afterEffect">
                                  <p:stCondLst>
                                    <p:cond delay="2500"/>
                                  </p:stCondLst>
                                  <p:childTnLst>
                                    <p:set>
                                      <p:cBhvr>
                                        <p:cTn id="14" dur="1" fill="hold">
                                          <p:stCondLst>
                                            <p:cond delay="0"/>
                                          </p:stCondLst>
                                        </p:cTn>
                                        <p:tgtEl>
                                          <p:spTgt spid="3">
                                            <p:graphicEl>
                                              <a:dgm id="{70E8DAAA-78D5-4D4F-828F-7AFF68B4155A}"/>
                                            </p:graphicEl>
                                          </p:spTgt>
                                        </p:tgtEl>
                                        <p:attrNameLst>
                                          <p:attrName>style.visibility</p:attrName>
                                        </p:attrNameLst>
                                      </p:cBhvr>
                                      <p:to>
                                        <p:strVal val="visible"/>
                                      </p:to>
                                    </p:set>
                                    <p:animEffect transition="in" filter="fade">
                                      <p:cBhvr>
                                        <p:cTn id="15" dur="750"/>
                                        <p:tgtEl>
                                          <p:spTgt spid="3">
                                            <p:graphicEl>
                                              <a:dgm id="{70E8DAAA-78D5-4D4F-828F-7AFF68B4155A}"/>
                                            </p:graphic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
                                            <p:graphicEl>
                                              <a:dgm id="{6F251337-CC44-49EE-BF44-B294E8CC6E3D}"/>
                                            </p:graphicEl>
                                          </p:spTgt>
                                        </p:tgtEl>
                                        <p:attrNameLst>
                                          <p:attrName>style.visibility</p:attrName>
                                        </p:attrNameLst>
                                      </p:cBhvr>
                                      <p:to>
                                        <p:strVal val="visible"/>
                                      </p:to>
                                    </p:set>
                                    <p:animEffect transition="in" filter="fade">
                                      <p:cBhvr>
                                        <p:cTn id="18" dur="1250"/>
                                        <p:tgtEl>
                                          <p:spTgt spid="3">
                                            <p:graphicEl>
                                              <a:dgm id="{6F251337-CC44-49EE-BF44-B294E8CC6E3D}"/>
                                            </p:graphicEl>
                                          </p:spTgt>
                                        </p:tgtEl>
                                      </p:cBhvr>
                                    </p:animEffect>
                                  </p:childTnLst>
                                </p:cTn>
                              </p:par>
                            </p:childTnLst>
                          </p:cTn>
                        </p:par>
                        <p:par>
                          <p:cTn id="19" fill="hold">
                            <p:stCondLst>
                              <p:cond delay="5250"/>
                            </p:stCondLst>
                            <p:childTnLst>
                              <p:par>
                                <p:cTn id="20" presetID="10" presetClass="entr" presetSubtype="0" fill="hold" nodeType="afterEffect">
                                  <p:stCondLst>
                                    <p:cond delay="500"/>
                                  </p:stCondLst>
                                  <p:childTnLst>
                                    <p:set>
                                      <p:cBhvr>
                                        <p:cTn id="21" dur="1" fill="hold">
                                          <p:stCondLst>
                                            <p:cond delay="0"/>
                                          </p:stCondLst>
                                        </p:cTn>
                                        <p:tgtEl>
                                          <p:spTgt spid="12290"/>
                                        </p:tgtEl>
                                        <p:attrNameLst>
                                          <p:attrName>style.visibility</p:attrName>
                                        </p:attrNameLst>
                                      </p:cBhvr>
                                      <p:to>
                                        <p:strVal val="visible"/>
                                      </p:to>
                                    </p:set>
                                    <p:animEffect transition="in" filter="fade">
                                      <p:cBhvr>
                                        <p:cTn id="2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7620000" cy="1143000"/>
          </a:xfrm>
        </p:spPr>
        <p:txBody>
          <a:bodyPr/>
          <a:lstStyle/>
          <a:p>
            <a:r>
              <a:rPr lang="es-CR" dirty="0" smtClean="0"/>
              <a:t>Incumplimientos comunes:</a:t>
            </a:r>
            <a:endParaRPr lang="es-C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424" y="43533"/>
            <a:ext cx="444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267744" y="2492896"/>
            <a:ext cx="184731" cy="369332"/>
          </a:xfrm>
          <a:prstGeom prst="rect">
            <a:avLst/>
          </a:prstGeom>
          <a:noFill/>
        </p:spPr>
        <p:txBody>
          <a:bodyPr wrap="none" rtlCol="0">
            <a:spAutoFit/>
          </a:bodyPr>
          <a:lstStyle/>
          <a:p>
            <a:endParaRPr lang="es-CR" dirty="0"/>
          </a:p>
        </p:txBody>
      </p:sp>
      <p:graphicFrame>
        <p:nvGraphicFramePr>
          <p:cNvPr id="3" name="2 Diagrama"/>
          <p:cNvGraphicFramePr/>
          <p:nvPr>
            <p:extLst>
              <p:ext uri="{D42A27DB-BD31-4B8C-83A1-F6EECF244321}">
                <p14:modId xmlns:p14="http://schemas.microsoft.com/office/powerpoint/2010/main" val="1294979361"/>
              </p:ext>
            </p:extLst>
          </p:nvPr>
        </p:nvGraphicFramePr>
        <p:xfrm>
          <a:off x="251520" y="1628800"/>
          <a:ext cx="78301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2687067"/>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10"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807" y="5877272"/>
            <a:ext cx="6826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69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graphicEl>
                                              <a:dgm id="{6D53A916-C64F-42B8-9EEF-D175259DB2A7}"/>
                                            </p:graphicEl>
                                          </p:spTgt>
                                        </p:tgtEl>
                                        <p:attrNameLst>
                                          <p:attrName>style.visibility</p:attrName>
                                        </p:attrNameLst>
                                      </p:cBhvr>
                                      <p:to>
                                        <p:strVal val="visible"/>
                                      </p:to>
                                    </p:set>
                                    <p:animEffect transition="in" filter="fade">
                                      <p:cBhvr>
                                        <p:cTn id="11" dur="500"/>
                                        <p:tgtEl>
                                          <p:spTgt spid="3">
                                            <p:graphicEl>
                                              <a:dgm id="{6D53A916-C64F-42B8-9EEF-D175259DB2A7}"/>
                                            </p:graphicEl>
                                          </p:spTgt>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3">
                                            <p:graphicEl>
                                              <a:dgm id="{C5C56CE2-2CC9-466D-8DC2-93DF84616F5D}"/>
                                            </p:graphicEl>
                                          </p:spTgt>
                                        </p:tgtEl>
                                        <p:attrNameLst>
                                          <p:attrName>style.visibility</p:attrName>
                                        </p:attrNameLst>
                                      </p:cBhvr>
                                      <p:to>
                                        <p:strVal val="visible"/>
                                      </p:to>
                                    </p:set>
                                    <p:animEffect transition="in" filter="fade">
                                      <p:cBhvr>
                                        <p:cTn id="14" dur="500"/>
                                        <p:tgtEl>
                                          <p:spTgt spid="3">
                                            <p:graphicEl>
                                              <a:dgm id="{C5C56CE2-2CC9-466D-8DC2-93DF84616F5D}"/>
                                            </p:graphicEl>
                                          </p:spTgt>
                                        </p:tgtEl>
                                      </p:cBhvr>
                                    </p:animEffect>
                                  </p:childTnLst>
                                </p:cTn>
                              </p:par>
                            </p:childTnLst>
                          </p:cTn>
                        </p:par>
                        <p:par>
                          <p:cTn id="15" fill="hold">
                            <p:stCondLst>
                              <p:cond delay="1750"/>
                            </p:stCondLst>
                            <p:childTnLst>
                              <p:par>
                                <p:cTn id="16" presetID="10" presetClass="entr" presetSubtype="0" fill="hold" grpId="0" nodeType="afterEffect">
                                  <p:stCondLst>
                                    <p:cond delay="500"/>
                                  </p:stCondLst>
                                  <p:childTnLst>
                                    <p:set>
                                      <p:cBhvr>
                                        <p:cTn id="17" dur="1" fill="hold">
                                          <p:stCondLst>
                                            <p:cond delay="0"/>
                                          </p:stCondLst>
                                        </p:cTn>
                                        <p:tgtEl>
                                          <p:spTgt spid="3">
                                            <p:graphicEl>
                                              <a:dgm id="{FD5C10D0-9629-4D35-9BEF-F89EFEA44102}"/>
                                            </p:graphicEl>
                                          </p:spTgt>
                                        </p:tgtEl>
                                        <p:attrNameLst>
                                          <p:attrName>style.visibility</p:attrName>
                                        </p:attrNameLst>
                                      </p:cBhvr>
                                      <p:to>
                                        <p:strVal val="visible"/>
                                      </p:to>
                                    </p:set>
                                    <p:animEffect transition="in" filter="fade">
                                      <p:cBhvr>
                                        <p:cTn id="18" dur="500"/>
                                        <p:tgtEl>
                                          <p:spTgt spid="3">
                                            <p:graphicEl>
                                              <a:dgm id="{FD5C10D0-9629-4D35-9BEF-F89EFEA44102}"/>
                                            </p:graphicEl>
                                          </p:spTgt>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3">
                                            <p:graphicEl>
                                              <a:dgm id="{A9712AD1-1C2F-47B9-A8B1-A0351857969D}"/>
                                            </p:graphicEl>
                                          </p:spTgt>
                                        </p:tgtEl>
                                        <p:attrNameLst>
                                          <p:attrName>style.visibility</p:attrName>
                                        </p:attrNameLst>
                                      </p:cBhvr>
                                      <p:to>
                                        <p:strVal val="visible"/>
                                      </p:to>
                                    </p:set>
                                    <p:animEffect transition="in" filter="fade">
                                      <p:cBhvr>
                                        <p:cTn id="21" dur="500"/>
                                        <p:tgtEl>
                                          <p:spTgt spid="3">
                                            <p:graphicEl>
                                              <a:dgm id="{A9712AD1-1C2F-47B9-A8B1-A0351857969D}"/>
                                            </p:graphicEl>
                                          </p:spTgt>
                                        </p:tgtEl>
                                      </p:cBhvr>
                                    </p:animEffect>
                                  </p:childTnLst>
                                </p:cTn>
                              </p:par>
                            </p:childTnLst>
                          </p:cTn>
                        </p:par>
                        <p:par>
                          <p:cTn id="22" fill="hold">
                            <p:stCondLst>
                              <p:cond delay="3000"/>
                            </p:stCondLst>
                            <p:childTnLst>
                              <p:par>
                                <p:cTn id="23" presetID="10" presetClass="entr" presetSubtype="0" fill="hold" grpId="0" nodeType="afterEffect">
                                  <p:stCondLst>
                                    <p:cond delay="500"/>
                                  </p:stCondLst>
                                  <p:childTnLst>
                                    <p:set>
                                      <p:cBhvr>
                                        <p:cTn id="24" dur="1" fill="hold">
                                          <p:stCondLst>
                                            <p:cond delay="0"/>
                                          </p:stCondLst>
                                        </p:cTn>
                                        <p:tgtEl>
                                          <p:spTgt spid="3">
                                            <p:graphicEl>
                                              <a:dgm id="{DFEFB4F7-3D98-4384-B7F7-ECEE024FF5F5}"/>
                                            </p:graphicEl>
                                          </p:spTgt>
                                        </p:tgtEl>
                                        <p:attrNameLst>
                                          <p:attrName>style.visibility</p:attrName>
                                        </p:attrNameLst>
                                      </p:cBhvr>
                                      <p:to>
                                        <p:strVal val="visible"/>
                                      </p:to>
                                    </p:set>
                                    <p:animEffect transition="in" filter="fade">
                                      <p:cBhvr>
                                        <p:cTn id="25" dur="500"/>
                                        <p:tgtEl>
                                          <p:spTgt spid="3">
                                            <p:graphicEl>
                                              <a:dgm id="{DFEFB4F7-3D98-4384-B7F7-ECEE024FF5F5}"/>
                                            </p:graphicEl>
                                          </p:spTgt>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3">
                                            <p:graphicEl>
                                              <a:dgm id="{F27A9E71-D0E1-4046-BE79-941993E0D1BF}"/>
                                            </p:graphicEl>
                                          </p:spTgt>
                                        </p:tgtEl>
                                        <p:attrNameLst>
                                          <p:attrName>style.visibility</p:attrName>
                                        </p:attrNameLst>
                                      </p:cBhvr>
                                      <p:to>
                                        <p:strVal val="visible"/>
                                      </p:to>
                                    </p:set>
                                    <p:animEffect transition="in" filter="fade">
                                      <p:cBhvr>
                                        <p:cTn id="28" dur="500"/>
                                        <p:tgtEl>
                                          <p:spTgt spid="3">
                                            <p:graphicEl>
                                              <a:dgm id="{F27A9E71-D0E1-4046-BE79-941993E0D1BF}"/>
                                            </p:graphicEl>
                                          </p:spTgt>
                                        </p:tgtEl>
                                      </p:cBhvr>
                                    </p:animEffect>
                                  </p:childTnLst>
                                </p:cTn>
                              </p:par>
                            </p:childTnLst>
                          </p:cTn>
                        </p:par>
                        <p:par>
                          <p:cTn id="29" fill="hold">
                            <p:stCondLst>
                              <p:cond delay="4250"/>
                            </p:stCondLst>
                            <p:childTnLst>
                              <p:par>
                                <p:cTn id="30" presetID="10" presetClass="entr" presetSubtype="0" fill="hold" nodeType="afterEffect">
                                  <p:stCondLst>
                                    <p:cond delay="250"/>
                                  </p:stCondLst>
                                  <p:childTnLst>
                                    <p:set>
                                      <p:cBhvr>
                                        <p:cTn id="31" dur="1" fill="hold">
                                          <p:stCondLst>
                                            <p:cond delay="0"/>
                                          </p:stCondLst>
                                        </p:cTn>
                                        <p:tgtEl>
                                          <p:spTgt spid="13314"/>
                                        </p:tgtEl>
                                        <p:attrNameLst>
                                          <p:attrName>style.visibility</p:attrName>
                                        </p:attrNameLst>
                                      </p:cBhvr>
                                      <p:to>
                                        <p:strVal val="visible"/>
                                      </p:to>
                                    </p:set>
                                    <p:animEffect transition="in" filter="fade">
                                      <p:cBhvr>
                                        <p:cTn id="32" dur="500"/>
                                        <p:tgtEl>
                                          <p:spTgt spid="133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BD5F058A-32A0-4980-8BFD-BE60AE44553A}"/>
                                            </p:graphicEl>
                                          </p:spTgt>
                                        </p:tgtEl>
                                        <p:attrNameLst>
                                          <p:attrName>style.visibility</p:attrName>
                                        </p:attrNameLst>
                                      </p:cBhvr>
                                      <p:to>
                                        <p:strVal val="visible"/>
                                      </p:to>
                                    </p:set>
                                    <p:animEffect transition="in" filter="fade">
                                      <p:cBhvr>
                                        <p:cTn id="37" dur="500"/>
                                        <p:tgtEl>
                                          <p:spTgt spid="3">
                                            <p:graphicEl>
                                              <a:dgm id="{BD5F058A-32A0-4980-8BFD-BE60AE44553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graphicEl>
                                              <a:dgm id="{BBEB1D92-0DFD-474B-8A6C-DF2C6B3ADD69}"/>
                                            </p:graphicEl>
                                          </p:spTgt>
                                        </p:tgtEl>
                                        <p:attrNameLst>
                                          <p:attrName>style.visibility</p:attrName>
                                        </p:attrNameLst>
                                      </p:cBhvr>
                                      <p:to>
                                        <p:strVal val="visible"/>
                                      </p:to>
                                    </p:set>
                                    <p:animEffect transition="in" filter="fade">
                                      <p:cBhvr>
                                        <p:cTn id="40" dur="500"/>
                                        <p:tgtEl>
                                          <p:spTgt spid="3">
                                            <p:graphicEl>
                                              <a:dgm id="{BBEB1D92-0DFD-474B-8A6C-DF2C6B3ADD69}"/>
                                            </p:graphicEl>
                                          </p:spTgt>
                                        </p:tgtEl>
                                      </p:cBhvr>
                                    </p:animEffect>
                                  </p:childTnLst>
                                </p:cTn>
                              </p:par>
                            </p:childTnLst>
                          </p:cTn>
                        </p:par>
                        <p:par>
                          <p:cTn id="41" fill="hold">
                            <p:stCondLst>
                              <p:cond delay="500"/>
                            </p:stCondLst>
                            <p:childTnLst>
                              <p:par>
                                <p:cTn id="42" presetID="10" presetClass="entr" presetSubtype="0" fill="hold" grpId="0" nodeType="afterEffect">
                                  <p:stCondLst>
                                    <p:cond delay="500"/>
                                  </p:stCondLst>
                                  <p:childTnLst>
                                    <p:set>
                                      <p:cBhvr>
                                        <p:cTn id="43" dur="1" fill="hold">
                                          <p:stCondLst>
                                            <p:cond delay="0"/>
                                          </p:stCondLst>
                                        </p:cTn>
                                        <p:tgtEl>
                                          <p:spTgt spid="3">
                                            <p:graphicEl>
                                              <a:dgm id="{FD53A96F-88AC-4CBB-B198-2A854DF32B8E}"/>
                                            </p:graphicEl>
                                          </p:spTgt>
                                        </p:tgtEl>
                                        <p:attrNameLst>
                                          <p:attrName>style.visibility</p:attrName>
                                        </p:attrNameLst>
                                      </p:cBhvr>
                                      <p:to>
                                        <p:strVal val="visible"/>
                                      </p:to>
                                    </p:set>
                                    <p:animEffect transition="in" filter="fade">
                                      <p:cBhvr>
                                        <p:cTn id="44" dur="500"/>
                                        <p:tgtEl>
                                          <p:spTgt spid="3">
                                            <p:graphicEl>
                                              <a:dgm id="{FD53A96F-88AC-4CBB-B198-2A854DF32B8E}"/>
                                            </p:graphicEl>
                                          </p:spTgt>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3">
                                            <p:graphicEl>
                                              <a:dgm id="{9F8CFBE9-0AEB-4A37-A226-2FF77F733B32}"/>
                                            </p:graphicEl>
                                          </p:spTgt>
                                        </p:tgtEl>
                                        <p:attrNameLst>
                                          <p:attrName>style.visibility</p:attrName>
                                        </p:attrNameLst>
                                      </p:cBhvr>
                                      <p:to>
                                        <p:strVal val="visible"/>
                                      </p:to>
                                    </p:set>
                                    <p:animEffect transition="in" filter="fade">
                                      <p:cBhvr>
                                        <p:cTn id="47" dur="500"/>
                                        <p:tgtEl>
                                          <p:spTgt spid="3">
                                            <p:graphicEl>
                                              <a:dgm id="{9F8CFBE9-0AEB-4A37-A226-2FF77F733B32}"/>
                                            </p:graphicEl>
                                          </p:spTgt>
                                        </p:tgtEl>
                                      </p:cBhvr>
                                    </p:animEffect>
                                  </p:childTnLst>
                                </p:cTn>
                              </p:par>
                            </p:childTnLst>
                          </p:cTn>
                        </p:par>
                        <p:par>
                          <p:cTn id="48" fill="hold">
                            <p:stCondLst>
                              <p:cond delay="1750"/>
                            </p:stCondLst>
                            <p:childTnLst>
                              <p:par>
                                <p:cTn id="49" presetID="10" presetClass="entr" presetSubtype="0" fill="hold" grpId="0" nodeType="afterEffect">
                                  <p:stCondLst>
                                    <p:cond delay="500"/>
                                  </p:stCondLst>
                                  <p:childTnLst>
                                    <p:set>
                                      <p:cBhvr>
                                        <p:cTn id="50" dur="1" fill="hold">
                                          <p:stCondLst>
                                            <p:cond delay="0"/>
                                          </p:stCondLst>
                                        </p:cTn>
                                        <p:tgtEl>
                                          <p:spTgt spid="3">
                                            <p:graphicEl>
                                              <a:dgm id="{E5F578AC-EFBA-440A-A8A5-FF39B18BB70A}"/>
                                            </p:graphicEl>
                                          </p:spTgt>
                                        </p:tgtEl>
                                        <p:attrNameLst>
                                          <p:attrName>style.visibility</p:attrName>
                                        </p:attrNameLst>
                                      </p:cBhvr>
                                      <p:to>
                                        <p:strVal val="visible"/>
                                      </p:to>
                                    </p:set>
                                    <p:animEffect transition="in" filter="fade">
                                      <p:cBhvr>
                                        <p:cTn id="51" dur="500"/>
                                        <p:tgtEl>
                                          <p:spTgt spid="3">
                                            <p:graphicEl>
                                              <a:dgm id="{E5F578AC-EFBA-440A-A8A5-FF39B18BB70A}"/>
                                            </p:graphicEl>
                                          </p:spTgt>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
                                            <p:graphicEl>
                                              <a:dgm id="{9FB6CB3D-DDFB-4A84-B9FA-4325AA4ADE58}"/>
                                            </p:graphicEl>
                                          </p:spTgt>
                                        </p:tgtEl>
                                        <p:attrNameLst>
                                          <p:attrName>style.visibility</p:attrName>
                                        </p:attrNameLst>
                                      </p:cBhvr>
                                      <p:to>
                                        <p:strVal val="visible"/>
                                      </p:to>
                                    </p:set>
                                    <p:animEffect transition="in" filter="fade">
                                      <p:cBhvr>
                                        <p:cTn id="54" dur="500"/>
                                        <p:tgtEl>
                                          <p:spTgt spid="3">
                                            <p:graphicEl>
                                              <a:dgm id="{9FB6CB3D-DDFB-4A84-B9FA-4325AA4ADE58}"/>
                                            </p:graphicEl>
                                          </p:spTgt>
                                        </p:tgtEl>
                                      </p:cBhvr>
                                    </p:animEffect>
                                  </p:childTnLst>
                                </p:cTn>
                              </p:par>
                            </p:childTnLst>
                          </p:cTn>
                        </p:par>
                        <p:par>
                          <p:cTn id="55" fill="hold">
                            <p:stCondLst>
                              <p:cond delay="3250"/>
                            </p:stCondLst>
                            <p:childTnLst>
                              <p:par>
                                <p:cTn id="56" presetID="10" presetClass="entr" presetSubtype="0" fill="hold" nodeType="afterEffect">
                                  <p:stCondLst>
                                    <p:cond delay="5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824</TotalTime>
  <Words>1379</Words>
  <Application>Microsoft Office PowerPoint</Application>
  <PresentationFormat>Presentación en pantalla (4:3)</PresentationFormat>
  <Paragraphs>103</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Adyacencia</vt:lpstr>
      <vt:lpstr>Proceso de solicitud de  aprobación de  las reformas  al estatuto social de las organizaciones cooperativas  de ahorro y crédito</vt:lpstr>
      <vt:lpstr>Base legal</vt:lpstr>
      <vt:lpstr> Requisitos Anexo 15 Acuerdo SUGEF 8-08</vt:lpstr>
      <vt:lpstr>Autorizaciones previas</vt:lpstr>
      <vt:lpstr>Proceso de aprobación</vt:lpstr>
      <vt:lpstr>Incumplimientos comunes:</vt:lpstr>
      <vt:lpstr>Incumplimientos comunes:</vt:lpstr>
      <vt:lpstr>Incumplimientos comunes:</vt:lpstr>
      <vt:lpstr>Incumplimientos comunes:</vt:lpstr>
      <vt:lpstr>Incumplimientos comunes:</vt:lpstr>
      <vt:lpstr>Incumplimientos comunes:</vt:lpstr>
      <vt:lpstr>Incumplimientos comunes:</vt:lpstr>
      <vt:lpstr>Incumplimientos comunes:</vt:lpstr>
      <vt:lpstr>Presentación de PowerPoint</vt:lpstr>
      <vt:lpstr>Presentación de PowerPoint</vt:lpstr>
      <vt:lpstr>Presentación de PowerPoint</vt:lpstr>
      <vt:lpstr>Ejemplos</vt:lpstr>
      <vt:lpstr>Ejemplos</vt:lpstr>
      <vt:lpstr>Ejemplos</vt:lpstr>
      <vt:lpstr>Ejemplos</vt:lpstr>
      <vt:lpstr>Ejemplos</vt:lpstr>
      <vt:lpstr>Ejemplos</vt:lpstr>
      <vt:lpstr>Ejemplos</vt:lpstr>
      <vt:lpstr>Ejemplos</vt:lpstr>
      <vt:lpstr>Ejemplos</vt:lpstr>
      <vt:lpstr>Ejemplos</vt:lpstr>
      <vt:lpstr>Ejemplos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solicitud de autorización de reformas  al estatuto social de las organizaciones cooperativas  de ahorro y crédito</dc:title>
  <dc:creator>Rodolfo González Soto</dc:creator>
  <cp:lastModifiedBy>TOSHIBA</cp:lastModifiedBy>
  <cp:revision>83</cp:revision>
  <cp:lastPrinted>2013-09-24T22:14:39Z</cp:lastPrinted>
  <dcterms:created xsi:type="dcterms:W3CDTF">2013-09-23T22:50:49Z</dcterms:created>
  <dcterms:modified xsi:type="dcterms:W3CDTF">2013-09-26T17:19:31Z</dcterms:modified>
</cp:coreProperties>
</file>