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32" r:id="rId1"/>
  </p:sldMasterIdLst>
  <p:sldIdLst>
    <p:sldId id="256" r:id="rId2"/>
    <p:sldId id="257" r:id="rId3"/>
    <p:sldId id="277" r:id="rId4"/>
    <p:sldId id="260" r:id="rId5"/>
    <p:sldId id="261" r:id="rId6"/>
    <p:sldId id="278" r:id="rId7"/>
    <p:sldId id="280" r:id="rId8"/>
    <p:sldId id="266" r:id="rId9"/>
    <p:sldId id="268" r:id="rId10"/>
    <p:sldId id="279" r:id="rId11"/>
    <p:sldId id="273" r:id="rId12"/>
    <p:sldId id="274" r:id="rId13"/>
    <p:sldId id="275" r:id="rId14"/>
    <p:sldId id="276" r:id="rId15"/>
  </p:sldIdLst>
  <p:sldSz cx="12192000" cy="6858000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34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44BC63-4BCC-405D-BCD5-5F4066F98248}" type="doc">
      <dgm:prSet loTypeId="urn:microsoft.com/office/officeart/2005/8/layout/arrow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300D058-8745-4FAA-BFD5-C60D2CB91BAF}">
      <dgm:prSet phldrT="[Texto]"/>
      <dgm:spPr>
        <a:solidFill>
          <a:schemeClr val="accent5"/>
        </a:solidFill>
      </dgm:spPr>
      <dgm:t>
        <a:bodyPr/>
        <a:lstStyle/>
        <a:p>
          <a:endParaRPr lang="es-ES" dirty="0"/>
        </a:p>
      </dgm:t>
    </dgm:pt>
    <dgm:pt modelId="{5E9589A3-D2BF-4993-9E8D-0E18BAD3C643}" type="parTrans" cxnId="{3EF57426-760C-442C-B279-ED9640B678FA}">
      <dgm:prSet/>
      <dgm:spPr/>
      <dgm:t>
        <a:bodyPr/>
        <a:lstStyle/>
        <a:p>
          <a:endParaRPr lang="es-ES"/>
        </a:p>
      </dgm:t>
    </dgm:pt>
    <dgm:pt modelId="{8A414CD6-0C45-4D86-84A7-FA5D4BDA9E3B}" type="sibTrans" cxnId="{3EF57426-760C-442C-B279-ED9640B678FA}">
      <dgm:prSet/>
      <dgm:spPr/>
      <dgm:t>
        <a:bodyPr/>
        <a:lstStyle/>
        <a:p>
          <a:endParaRPr lang="es-ES"/>
        </a:p>
      </dgm:t>
    </dgm:pt>
    <dgm:pt modelId="{B2D609A2-130E-4CF9-BC57-7026C0AF3F68}">
      <dgm:prSet phldrT="[Texto]" phldr="1"/>
      <dgm:spPr>
        <a:solidFill>
          <a:srgbClr val="FF0000"/>
        </a:solidFill>
      </dgm:spPr>
      <dgm:t>
        <a:bodyPr/>
        <a:lstStyle/>
        <a:p>
          <a:endParaRPr lang="es-ES" dirty="0"/>
        </a:p>
      </dgm:t>
    </dgm:pt>
    <dgm:pt modelId="{2249F771-AC3C-4A18-850E-FF2DB3D20A4D}" type="parTrans" cxnId="{57CECA13-B62D-4B21-A844-5DF92D64D819}">
      <dgm:prSet/>
      <dgm:spPr/>
      <dgm:t>
        <a:bodyPr/>
        <a:lstStyle/>
        <a:p>
          <a:endParaRPr lang="es-ES"/>
        </a:p>
      </dgm:t>
    </dgm:pt>
    <dgm:pt modelId="{286DF44F-C7F1-4AE4-826F-24324B95FD21}" type="sibTrans" cxnId="{57CECA13-B62D-4B21-A844-5DF92D64D819}">
      <dgm:prSet/>
      <dgm:spPr/>
      <dgm:t>
        <a:bodyPr/>
        <a:lstStyle/>
        <a:p>
          <a:endParaRPr lang="es-ES"/>
        </a:p>
      </dgm:t>
    </dgm:pt>
    <dgm:pt modelId="{35C69CE4-E11A-442D-A547-4DE554881138}" type="pres">
      <dgm:prSet presAssocID="{DA44BC63-4BCC-405D-BCD5-5F4066F9824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3F7D64B-7460-491B-B991-9CB0FBB7BF0C}" type="pres">
      <dgm:prSet presAssocID="{3300D058-8745-4FAA-BFD5-C60D2CB91BAF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DE355F6-96C3-4942-B1F7-2A637ECD0BB4}" type="pres">
      <dgm:prSet presAssocID="{B2D609A2-130E-4CF9-BC57-7026C0AF3F68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BD4CBFE-E4A8-4E30-B784-861AB7B8952E}" type="presOf" srcId="{DA44BC63-4BCC-405D-BCD5-5F4066F98248}" destId="{35C69CE4-E11A-442D-A547-4DE554881138}" srcOrd="0" destOrd="0" presId="urn:microsoft.com/office/officeart/2005/8/layout/arrow1"/>
    <dgm:cxn modelId="{BCEE6F93-CAB3-4C7F-9C92-4230B955623F}" type="presOf" srcId="{B2D609A2-130E-4CF9-BC57-7026C0AF3F68}" destId="{FDE355F6-96C3-4942-B1F7-2A637ECD0BB4}" srcOrd="0" destOrd="0" presId="urn:microsoft.com/office/officeart/2005/8/layout/arrow1"/>
    <dgm:cxn modelId="{57CECA13-B62D-4B21-A844-5DF92D64D819}" srcId="{DA44BC63-4BCC-405D-BCD5-5F4066F98248}" destId="{B2D609A2-130E-4CF9-BC57-7026C0AF3F68}" srcOrd="1" destOrd="0" parTransId="{2249F771-AC3C-4A18-850E-FF2DB3D20A4D}" sibTransId="{286DF44F-C7F1-4AE4-826F-24324B95FD21}"/>
    <dgm:cxn modelId="{3EF57426-760C-442C-B279-ED9640B678FA}" srcId="{DA44BC63-4BCC-405D-BCD5-5F4066F98248}" destId="{3300D058-8745-4FAA-BFD5-C60D2CB91BAF}" srcOrd="0" destOrd="0" parTransId="{5E9589A3-D2BF-4993-9E8D-0E18BAD3C643}" sibTransId="{8A414CD6-0C45-4D86-84A7-FA5D4BDA9E3B}"/>
    <dgm:cxn modelId="{DC0ABDDD-4924-4794-8EB9-7884C81E99EE}" type="presOf" srcId="{3300D058-8745-4FAA-BFD5-C60D2CB91BAF}" destId="{63F7D64B-7460-491B-B991-9CB0FBB7BF0C}" srcOrd="0" destOrd="0" presId="urn:microsoft.com/office/officeart/2005/8/layout/arrow1"/>
    <dgm:cxn modelId="{1CAE94F7-C2F1-4B51-A723-41DA334471B4}" type="presParOf" srcId="{35C69CE4-E11A-442D-A547-4DE554881138}" destId="{63F7D64B-7460-491B-B991-9CB0FBB7BF0C}" srcOrd="0" destOrd="0" presId="urn:microsoft.com/office/officeart/2005/8/layout/arrow1"/>
    <dgm:cxn modelId="{1293D4DC-1033-4941-ACBF-29CD1F6D940F}" type="presParOf" srcId="{35C69CE4-E11A-442D-A547-4DE554881138}" destId="{FDE355F6-96C3-4942-B1F7-2A637ECD0BB4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DE75D4-DBF6-4438-A742-AF2D5F33D5E9}" type="doc">
      <dgm:prSet loTypeId="urn:microsoft.com/office/officeart/2008/layout/RadialCluster" loCatId="cycl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S"/>
        </a:p>
      </dgm:t>
    </dgm:pt>
    <dgm:pt modelId="{406F0E73-B53C-423E-B0F8-E8A14041CB91}">
      <dgm:prSet phldrT="[Texto]" custT="1"/>
      <dgm:spPr/>
      <dgm:t>
        <a:bodyPr/>
        <a:lstStyle/>
        <a:p>
          <a:r>
            <a:rPr lang="es-CR" sz="2000" b="1" dirty="0" smtClean="0"/>
            <a:t>Objetivo General: </a:t>
          </a:r>
        </a:p>
        <a:p>
          <a:r>
            <a:rPr lang="es-CR" sz="2000" dirty="0" smtClean="0"/>
            <a:t>Sensibilizar respectos los principales cambios normativos.</a:t>
          </a:r>
          <a:endParaRPr lang="es-ES" sz="2000" dirty="0"/>
        </a:p>
      </dgm:t>
    </dgm:pt>
    <dgm:pt modelId="{7752AB59-4AF4-449D-B9A5-13C8AC24A009}" type="parTrans" cxnId="{83B2B6FA-E9D2-42FC-A653-142CEF7DE5B4}">
      <dgm:prSet/>
      <dgm:spPr/>
      <dgm:t>
        <a:bodyPr/>
        <a:lstStyle/>
        <a:p>
          <a:endParaRPr lang="es-ES" sz="2000"/>
        </a:p>
      </dgm:t>
    </dgm:pt>
    <dgm:pt modelId="{16BB22EE-152C-4194-842D-B09E0652FF60}" type="sibTrans" cxnId="{83B2B6FA-E9D2-42FC-A653-142CEF7DE5B4}">
      <dgm:prSet/>
      <dgm:spPr/>
      <dgm:t>
        <a:bodyPr/>
        <a:lstStyle/>
        <a:p>
          <a:endParaRPr lang="es-ES" sz="2000"/>
        </a:p>
      </dgm:t>
    </dgm:pt>
    <dgm:pt modelId="{6D39165B-4E36-4028-AFB6-1A27B8DFF3DB}">
      <dgm:prSet phldrT="[Texto]" custT="1"/>
      <dgm:spPr/>
      <dgm:t>
        <a:bodyPr/>
        <a:lstStyle/>
        <a:p>
          <a:r>
            <a:rPr lang="es-CR" sz="2000" b="1" dirty="0" smtClean="0"/>
            <a:t>Objetivos Específicos: </a:t>
          </a:r>
        </a:p>
        <a:p>
          <a:r>
            <a:rPr lang="es-CR" sz="2000" dirty="0" smtClean="0"/>
            <a:t>Explicar el SBR-</a:t>
          </a:r>
        </a:p>
      </dgm:t>
    </dgm:pt>
    <dgm:pt modelId="{F0C33909-A244-4B4A-8D08-BCBD4B472599}" type="parTrans" cxnId="{9EE8AA47-F063-4882-9236-23B9ADB4265A}">
      <dgm:prSet/>
      <dgm:spPr/>
      <dgm:t>
        <a:bodyPr/>
        <a:lstStyle/>
        <a:p>
          <a:endParaRPr lang="es-ES" sz="2000"/>
        </a:p>
      </dgm:t>
    </dgm:pt>
    <dgm:pt modelId="{D9A1BB4C-196D-44B2-A00F-6E835C213F56}" type="sibTrans" cxnId="{9EE8AA47-F063-4882-9236-23B9ADB4265A}">
      <dgm:prSet/>
      <dgm:spPr/>
      <dgm:t>
        <a:bodyPr/>
        <a:lstStyle/>
        <a:p>
          <a:endParaRPr lang="es-ES" sz="2000"/>
        </a:p>
      </dgm:t>
    </dgm:pt>
    <dgm:pt modelId="{AC29968B-08E3-4F8B-A76D-A134B58E874B}">
      <dgm:prSet phldrT="[Texto]" custT="1"/>
      <dgm:spPr/>
      <dgm:t>
        <a:bodyPr/>
        <a:lstStyle/>
        <a:p>
          <a:r>
            <a:rPr lang="es-CR" sz="2000" b="1" dirty="0" smtClean="0"/>
            <a:t>Objetivos Específicos: </a:t>
          </a:r>
        </a:p>
        <a:p>
          <a:r>
            <a:rPr lang="es-CR" sz="2000" dirty="0" smtClean="0"/>
            <a:t>Indicar normas que serán modificadas.</a:t>
          </a:r>
        </a:p>
      </dgm:t>
    </dgm:pt>
    <dgm:pt modelId="{2578014C-B0FA-4DBE-94C4-00E3F8AB6D60}" type="parTrans" cxnId="{AB23B39A-52C6-43EC-975E-596D7900E4A3}">
      <dgm:prSet/>
      <dgm:spPr/>
      <dgm:t>
        <a:bodyPr/>
        <a:lstStyle/>
        <a:p>
          <a:endParaRPr lang="es-ES" sz="2000"/>
        </a:p>
      </dgm:t>
    </dgm:pt>
    <dgm:pt modelId="{082248C3-44C0-4AB6-AB1F-27D3F87C8B58}" type="sibTrans" cxnId="{AB23B39A-52C6-43EC-975E-596D7900E4A3}">
      <dgm:prSet/>
      <dgm:spPr/>
      <dgm:t>
        <a:bodyPr/>
        <a:lstStyle/>
        <a:p>
          <a:endParaRPr lang="es-ES" sz="2000"/>
        </a:p>
      </dgm:t>
    </dgm:pt>
    <dgm:pt modelId="{8626E7FF-36D4-48E3-AD3A-D79D5A1AC0CD}">
      <dgm:prSet phldrT="[Texto]" custT="1"/>
      <dgm:spPr/>
      <dgm:t>
        <a:bodyPr/>
        <a:lstStyle/>
        <a:p>
          <a:r>
            <a:rPr lang="es-CR" sz="2000" b="1" dirty="0" smtClean="0"/>
            <a:t>Objetivos Específicos: </a:t>
          </a:r>
        </a:p>
        <a:p>
          <a:r>
            <a:rPr lang="es-CR" sz="2000" dirty="0" smtClean="0"/>
            <a:t>Exponer normas con plazos transitorios. </a:t>
          </a:r>
          <a:endParaRPr lang="es-ES" sz="2000" dirty="0"/>
        </a:p>
      </dgm:t>
    </dgm:pt>
    <dgm:pt modelId="{FA63928F-8B4C-4F5A-BAC7-A83ED2036664}" type="parTrans" cxnId="{4330F9EC-C902-40B9-8395-60C2941C6D82}">
      <dgm:prSet/>
      <dgm:spPr/>
      <dgm:t>
        <a:bodyPr/>
        <a:lstStyle/>
        <a:p>
          <a:endParaRPr lang="es-ES" sz="2000"/>
        </a:p>
      </dgm:t>
    </dgm:pt>
    <dgm:pt modelId="{64F52FC2-A481-44DF-9684-1B553DB50BF0}" type="sibTrans" cxnId="{4330F9EC-C902-40B9-8395-60C2941C6D82}">
      <dgm:prSet/>
      <dgm:spPr/>
      <dgm:t>
        <a:bodyPr/>
        <a:lstStyle/>
        <a:p>
          <a:endParaRPr lang="es-ES" sz="2000"/>
        </a:p>
      </dgm:t>
    </dgm:pt>
    <dgm:pt modelId="{470E7EE2-1AF5-4F0C-904C-0F1A1A399A87}" type="pres">
      <dgm:prSet presAssocID="{A4DE75D4-DBF6-4438-A742-AF2D5F33D5E9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B7EA04DD-5B0A-4BD2-B126-808632A9D409}" type="pres">
      <dgm:prSet presAssocID="{406F0E73-B53C-423E-B0F8-E8A14041CB91}" presName="singleCycle" presStyleCnt="0"/>
      <dgm:spPr/>
    </dgm:pt>
    <dgm:pt modelId="{6414E848-FD8A-4AAE-9F41-17471BC73C9C}" type="pres">
      <dgm:prSet presAssocID="{406F0E73-B53C-423E-B0F8-E8A14041CB91}" presName="singleCenter" presStyleLbl="node1" presStyleIdx="0" presStyleCnt="4" custScaleX="166403" custScaleY="122291" custLinFactNeighborX="800" custLinFactNeighborY="-9825">
        <dgm:presLayoutVars>
          <dgm:chMax val="7"/>
          <dgm:chPref val="7"/>
        </dgm:presLayoutVars>
      </dgm:prSet>
      <dgm:spPr/>
      <dgm:t>
        <a:bodyPr/>
        <a:lstStyle/>
        <a:p>
          <a:endParaRPr lang="es-ES"/>
        </a:p>
      </dgm:t>
    </dgm:pt>
    <dgm:pt modelId="{5B3559FB-3277-4931-919E-687055FDC8CE}" type="pres">
      <dgm:prSet presAssocID="{F0C33909-A244-4B4A-8D08-BCBD4B472599}" presName="Name56" presStyleLbl="parChTrans1D2" presStyleIdx="0" presStyleCnt="3"/>
      <dgm:spPr/>
    </dgm:pt>
    <dgm:pt modelId="{6F9AB48E-FABC-4828-99B3-7D9CB8ECCA46}" type="pres">
      <dgm:prSet presAssocID="{6D39165B-4E36-4028-AFB6-1A27B8DFF3DB}" presName="text0" presStyleLbl="node1" presStyleIdx="1" presStyleCnt="4" custScaleX="23322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8350211-4ADE-4186-AC50-1C859C4F57C5}" type="pres">
      <dgm:prSet presAssocID="{2578014C-B0FA-4DBE-94C4-00E3F8AB6D60}" presName="Name56" presStyleLbl="parChTrans1D2" presStyleIdx="1" presStyleCnt="3"/>
      <dgm:spPr/>
    </dgm:pt>
    <dgm:pt modelId="{8160122F-AC57-4BCB-AF64-B8767F58629A}" type="pres">
      <dgm:prSet presAssocID="{AC29968B-08E3-4F8B-A76D-A134B58E874B}" presName="text0" presStyleLbl="node1" presStyleIdx="2" presStyleCnt="4" custScaleX="25309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A8372D0-8FA9-4C8C-991C-6D472FAC00C5}" type="pres">
      <dgm:prSet presAssocID="{FA63928F-8B4C-4F5A-BAC7-A83ED2036664}" presName="Name56" presStyleLbl="parChTrans1D2" presStyleIdx="2" presStyleCnt="3"/>
      <dgm:spPr/>
    </dgm:pt>
    <dgm:pt modelId="{FAD9875C-E67E-4D05-A968-861D836120F6}" type="pres">
      <dgm:prSet presAssocID="{8626E7FF-36D4-48E3-AD3A-D79D5A1AC0CD}" presName="text0" presStyleLbl="node1" presStyleIdx="3" presStyleCnt="4" custScaleX="25216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91AD98A-10FD-4D6E-BE1E-D39C717BD0D7}" type="presOf" srcId="{6D39165B-4E36-4028-AFB6-1A27B8DFF3DB}" destId="{6F9AB48E-FABC-4828-99B3-7D9CB8ECCA46}" srcOrd="0" destOrd="0" presId="urn:microsoft.com/office/officeart/2008/layout/RadialCluster"/>
    <dgm:cxn modelId="{F4570195-7D65-41B9-8F69-BDD391E63BD2}" type="presOf" srcId="{F0C33909-A244-4B4A-8D08-BCBD4B472599}" destId="{5B3559FB-3277-4931-919E-687055FDC8CE}" srcOrd="0" destOrd="0" presId="urn:microsoft.com/office/officeart/2008/layout/RadialCluster"/>
    <dgm:cxn modelId="{A3A68336-852D-4A09-BF41-6FBF1769BF0A}" type="presOf" srcId="{A4DE75D4-DBF6-4438-A742-AF2D5F33D5E9}" destId="{470E7EE2-1AF5-4F0C-904C-0F1A1A399A87}" srcOrd="0" destOrd="0" presId="urn:microsoft.com/office/officeart/2008/layout/RadialCluster"/>
    <dgm:cxn modelId="{FAFA67E6-48A3-4610-B209-B00E91D47933}" type="presOf" srcId="{2578014C-B0FA-4DBE-94C4-00E3F8AB6D60}" destId="{08350211-4ADE-4186-AC50-1C859C4F57C5}" srcOrd="0" destOrd="0" presId="urn:microsoft.com/office/officeart/2008/layout/RadialCluster"/>
    <dgm:cxn modelId="{5CC9D41B-32BE-45D3-8AFA-7020FF14A2C1}" type="presOf" srcId="{406F0E73-B53C-423E-B0F8-E8A14041CB91}" destId="{6414E848-FD8A-4AAE-9F41-17471BC73C9C}" srcOrd="0" destOrd="0" presId="urn:microsoft.com/office/officeart/2008/layout/RadialCluster"/>
    <dgm:cxn modelId="{83B2B6FA-E9D2-42FC-A653-142CEF7DE5B4}" srcId="{A4DE75D4-DBF6-4438-A742-AF2D5F33D5E9}" destId="{406F0E73-B53C-423E-B0F8-E8A14041CB91}" srcOrd="0" destOrd="0" parTransId="{7752AB59-4AF4-449D-B9A5-13C8AC24A009}" sibTransId="{16BB22EE-152C-4194-842D-B09E0652FF60}"/>
    <dgm:cxn modelId="{BD33E243-4FE8-4735-A5F1-E30503EEA92F}" type="presOf" srcId="{8626E7FF-36D4-48E3-AD3A-D79D5A1AC0CD}" destId="{FAD9875C-E67E-4D05-A968-861D836120F6}" srcOrd="0" destOrd="0" presId="urn:microsoft.com/office/officeart/2008/layout/RadialCluster"/>
    <dgm:cxn modelId="{AB23B39A-52C6-43EC-975E-596D7900E4A3}" srcId="{406F0E73-B53C-423E-B0F8-E8A14041CB91}" destId="{AC29968B-08E3-4F8B-A76D-A134B58E874B}" srcOrd="1" destOrd="0" parTransId="{2578014C-B0FA-4DBE-94C4-00E3F8AB6D60}" sibTransId="{082248C3-44C0-4AB6-AB1F-27D3F87C8B58}"/>
    <dgm:cxn modelId="{4330F9EC-C902-40B9-8395-60C2941C6D82}" srcId="{406F0E73-B53C-423E-B0F8-E8A14041CB91}" destId="{8626E7FF-36D4-48E3-AD3A-D79D5A1AC0CD}" srcOrd="2" destOrd="0" parTransId="{FA63928F-8B4C-4F5A-BAC7-A83ED2036664}" sibTransId="{64F52FC2-A481-44DF-9684-1B553DB50BF0}"/>
    <dgm:cxn modelId="{9EE8AA47-F063-4882-9236-23B9ADB4265A}" srcId="{406F0E73-B53C-423E-B0F8-E8A14041CB91}" destId="{6D39165B-4E36-4028-AFB6-1A27B8DFF3DB}" srcOrd="0" destOrd="0" parTransId="{F0C33909-A244-4B4A-8D08-BCBD4B472599}" sibTransId="{D9A1BB4C-196D-44B2-A00F-6E835C213F56}"/>
    <dgm:cxn modelId="{FB166916-3AA4-4FE8-99E8-D9D3FE527069}" type="presOf" srcId="{AC29968B-08E3-4F8B-A76D-A134B58E874B}" destId="{8160122F-AC57-4BCB-AF64-B8767F58629A}" srcOrd="0" destOrd="0" presId="urn:microsoft.com/office/officeart/2008/layout/RadialCluster"/>
    <dgm:cxn modelId="{E57456A3-4876-4135-88C7-2C1C03823F97}" type="presOf" srcId="{FA63928F-8B4C-4F5A-BAC7-A83ED2036664}" destId="{4A8372D0-8FA9-4C8C-991C-6D472FAC00C5}" srcOrd="0" destOrd="0" presId="urn:microsoft.com/office/officeart/2008/layout/RadialCluster"/>
    <dgm:cxn modelId="{0DD57BFA-9554-4CF8-BE0A-19F8AEC19A87}" type="presParOf" srcId="{470E7EE2-1AF5-4F0C-904C-0F1A1A399A87}" destId="{B7EA04DD-5B0A-4BD2-B126-808632A9D409}" srcOrd="0" destOrd="0" presId="urn:microsoft.com/office/officeart/2008/layout/RadialCluster"/>
    <dgm:cxn modelId="{70C14A9B-4631-47D2-8B45-DA909E8AE567}" type="presParOf" srcId="{B7EA04DD-5B0A-4BD2-B126-808632A9D409}" destId="{6414E848-FD8A-4AAE-9F41-17471BC73C9C}" srcOrd="0" destOrd="0" presId="urn:microsoft.com/office/officeart/2008/layout/RadialCluster"/>
    <dgm:cxn modelId="{BE6AA394-B294-41F8-B671-CD76B6B31C36}" type="presParOf" srcId="{B7EA04DD-5B0A-4BD2-B126-808632A9D409}" destId="{5B3559FB-3277-4931-919E-687055FDC8CE}" srcOrd="1" destOrd="0" presId="urn:microsoft.com/office/officeart/2008/layout/RadialCluster"/>
    <dgm:cxn modelId="{61F518C8-B9B1-40B9-9AC0-130F2F4A07E7}" type="presParOf" srcId="{B7EA04DD-5B0A-4BD2-B126-808632A9D409}" destId="{6F9AB48E-FABC-4828-99B3-7D9CB8ECCA46}" srcOrd="2" destOrd="0" presId="urn:microsoft.com/office/officeart/2008/layout/RadialCluster"/>
    <dgm:cxn modelId="{3F7D0FA3-B9CE-4D7E-BFC0-2A343D952A0B}" type="presParOf" srcId="{B7EA04DD-5B0A-4BD2-B126-808632A9D409}" destId="{08350211-4ADE-4186-AC50-1C859C4F57C5}" srcOrd="3" destOrd="0" presId="urn:microsoft.com/office/officeart/2008/layout/RadialCluster"/>
    <dgm:cxn modelId="{0927AAB7-0CFE-4168-BDF5-957E581E3DC3}" type="presParOf" srcId="{B7EA04DD-5B0A-4BD2-B126-808632A9D409}" destId="{8160122F-AC57-4BCB-AF64-B8767F58629A}" srcOrd="4" destOrd="0" presId="urn:microsoft.com/office/officeart/2008/layout/RadialCluster"/>
    <dgm:cxn modelId="{88BD880E-0A2B-4438-BE75-7F1771D7E6AC}" type="presParOf" srcId="{B7EA04DD-5B0A-4BD2-B126-808632A9D409}" destId="{4A8372D0-8FA9-4C8C-991C-6D472FAC00C5}" srcOrd="5" destOrd="0" presId="urn:microsoft.com/office/officeart/2008/layout/RadialCluster"/>
    <dgm:cxn modelId="{749CA683-160C-4107-A884-AACC05BFD87F}" type="presParOf" srcId="{B7EA04DD-5B0A-4BD2-B126-808632A9D409}" destId="{FAD9875C-E67E-4D05-A968-861D836120F6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98BE9D0-A583-4795-AB2E-54B7EFFE3980}" type="doc">
      <dgm:prSet loTypeId="urn:microsoft.com/office/officeart/2005/8/layout/cycle6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6408EAF3-E621-4776-AEBD-71BDCE59F38E}">
      <dgm:prSet phldrT="[Texto]" custT="1"/>
      <dgm:spPr/>
      <dgm:t>
        <a:bodyPr/>
        <a:lstStyle/>
        <a:p>
          <a:r>
            <a:rPr lang="es-ES" sz="2000" b="1" dirty="0" smtClean="0">
              <a:solidFill>
                <a:schemeClr val="tx1"/>
              </a:solidFill>
            </a:rPr>
            <a:t>1</a:t>
          </a:r>
          <a:r>
            <a:rPr lang="es-ES" sz="2000" dirty="0" smtClean="0">
              <a:solidFill>
                <a:schemeClr val="tx1"/>
              </a:solidFill>
            </a:rPr>
            <a:t> Línea de Negocio Significativa.</a:t>
          </a:r>
          <a:endParaRPr lang="es-ES" sz="2000" dirty="0">
            <a:solidFill>
              <a:schemeClr val="tx1"/>
            </a:solidFill>
          </a:endParaRPr>
        </a:p>
      </dgm:t>
    </dgm:pt>
    <dgm:pt modelId="{A3C8BF3C-1927-4AFF-9040-662231823638}" type="parTrans" cxnId="{88107BC3-79F4-491C-8BEC-864ED76E3B25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53929AA2-CE0D-4505-A90E-0734BB8CAB3F}" type="sibTrans" cxnId="{88107BC3-79F4-491C-8BEC-864ED76E3B25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3E3D21F3-064B-481A-BCDB-722FD60ACD53}">
      <dgm:prSet phldrT="[Texto]" custT="1"/>
      <dgm:spPr/>
      <dgm:t>
        <a:bodyPr/>
        <a:lstStyle/>
        <a:p>
          <a:r>
            <a:rPr lang="es-ES" sz="2000" b="1" dirty="0" smtClean="0">
              <a:solidFill>
                <a:schemeClr val="tx1"/>
              </a:solidFill>
            </a:rPr>
            <a:t>2</a:t>
          </a:r>
          <a:r>
            <a:rPr lang="es-ES" sz="2000" dirty="0" smtClean="0">
              <a:solidFill>
                <a:schemeClr val="tx1"/>
              </a:solidFill>
            </a:rPr>
            <a:t> Riesgo Inherente</a:t>
          </a:r>
          <a:endParaRPr lang="es-ES" sz="2000" dirty="0">
            <a:solidFill>
              <a:schemeClr val="tx1"/>
            </a:solidFill>
          </a:endParaRPr>
        </a:p>
      </dgm:t>
    </dgm:pt>
    <dgm:pt modelId="{B40F39C9-9362-4C83-BDED-8C4891FC2307}" type="parTrans" cxnId="{A602C58B-6425-4019-B97E-6577261E1D03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CDA9784D-2E49-499F-B45F-CDBEB8AEB7A2}" type="sibTrans" cxnId="{A602C58B-6425-4019-B97E-6577261E1D03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98F3B60A-4242-49F9-B51F-84185C206B83}">
      <dgm:prSet phldrT="[Texto]" custT="1"/>
      <dgm:spPr/>
      <dgm:t>
        <a:bodyPr/>
        <a:lstStyle/>
        <a:p>
          <a:r>
            <a:rPr lang="es-ES" sz="2000" b="1" dirty="0" smtClean="0">
              <a:solidFill>
                <a:schemeClr val="tx1"/>
              </a:solidFill>
            </a:rPr>
            <a:t>3: </a:t>
          </a:r>
          <a:r>
            <a:rPr lang="es-ES" sz="2400" b="1" dirty="0" smtClean="0">
              <a:solidFill>
                <a:schemeClr val="tx1"/>
              </a:solidFill>
            </a:rPr>
            <a:t>Dos</a:t>
          </a:r>
          <a:r>
            <a:rPr lang="es-ES" sz="2000" dirty="0" smtClean="0">
              <a:solidFill>
                <a:schemeClr val="tx1"/>
              </a:solidFill>
            </a:rPr>
            <a:t> niveles de calidad en la Gestión de Riesgos ( Operacional y Vigilancia</a:t>
          </a:r>
          <a:endParaRPr lang="es-ES" sz="2000" dirty="0">
            <a:solidFill>
              <a:schemeClr val="tx1"/>
            </a:solidFill>
          </a:endParaRPr>
        </a:p>
      </dgm:t>
    </dgm:pt>
    <dgm:pt modelId="{0C4D4E91-CA92-49DE-8CB4-9F3010ED491E}" type="parTrans" cxnId="{878BB6BD-F987-4EE8-8C75-00EE299A36B9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0D340788-474A-445E-BB42-5322FA6114F0}" type="sibTrans" cxnId="{878BB6BD-F987-4EE8-8C75-00EE299A36B9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203AB373-2C29-47A1-B874-17BB45C6A2E0}">
      <dgm:prSet phldrT="[Texto]" custT="1"/>
      <dgm:spPr/>
      <dgm:t>
        <a:bodyPr/>
        <a:lstStyle/>
        <a:p>
          <a:r>
            <a:rPr lang="es-ES" sz="2000" b="1" dirty="0" smtClean="0">
              <a:solidFill>
                <a:schemeClr val="tx1"/>
              </a:solidFill>
            </a:rPr>
            <a:t>4</a:t>
          </a:r>
          <a:r>
            <a:rPr lang="es-ES" sz="2000" dirty="0" smtClean="0">
              <a:solidFill>
                <a:schemeClr val="tx1"/>
              </a:solidFill>
            </a:rPr>
            <a:t> </a:t>
          </a:r>
          <a:r>
            <a:rPr lang="es-ES" sz="2000" b="1" dirty="0" smtClean="0">
              <a:solidFill>
                <a:schemeClr val="tx1"/>
              </a:solidFill>
            </a:rPr>
            <a:t>Riesgo Neto de Cada Línea </a:t>
          </a:r>
          <a:r>
            <a:rPr lang="es-ES" sz="2000" dirty="0" smtClean="0">
              <a:solidFill>
                <a:schemeClr val="tx1"/>
              </a:solidFill>
            </a:rPr>
            <a:t>de Negocio= Riesgo Inherente – Mitigación. </a:t>
          </a:r>
          <a:endParaRPr lang="es-ES" sz="2000" dirty="0">
            <a:solidFill>
              <a:schemeClr val="tx1"/>
            </a:solidFill>
          </a:endParaRPr>
        </a:p>
      </dgm:t>
    </dgm:pt>
    <dgm:pt modelId="{60179BBD-D053-48A0-8A14-1417D48A5735}" type="parTrans" cxnId="{A15FF2E9-9439-41C6-BF67-D143CAE3E723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DC13BAEA-A859-4365-A885-222862AE94A4}" type="sibTrans" cxnId="{A15FF2E9-9439-41C6-BF67-D143CAE3E723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5D42A081-87BD-4F4E-8388-09A8C9A66695}">
      <dgm:prSet phldrT="[Texto]" custT="1"/>
      <dgm:spPr/>
      <dgm:t>
        <a:bodyPr/>
        <a:lstStyle/>
        <a:p>
          <a:r>
            <a:rPr lang="es-CR" sz="2000" b="1" dirty="0" smtClean="0">
              <a:solidFill>
                <a:schemeClr val="tx1"/>
              </a:solidFill>
            </a:rPr>
            <a:t>6 Riesgo  Neto Total:</a:t>
          </a:r>
        </a:p>
        <a:p>
          <a:r>
            <a:rPr lang="es-CR" sz="2000" dirty="0" smtClean="0">
              <a:solidFill>
                <a:schemeClr val="tx1"/>
              </a:solidFill>
            </a:rPr>
            <a:t>Resultado del riesgo neto de todas las líneas de negocio, se obtiene el riesgo neto total</a:t>
          </a:r>
          <a:endParaRPr lang="es-ES" sz="2000" dirty="0">
            <a:solidFill>
              <a:schemeClr val="tx1"/>
            </a:solidFill>
          </a:endParaRPr>
        </a:p>
      </dgm:t>
    </dgm:pt>
    <dgm:pt modelId="{5372725D-CB89-4893-B9BA-6849F24B013C}" type="parTrans" cxnId="{4FFF8C54-9300-4078-84E4-F32E6691539B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45FC7C46-4ED7-4D97-8261-1EEC89CB5AAE}" type="sibTrans" cxnId="{4FFF8C54-9300-4078-84E4-F32E6691539B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BDFB54D9-D1BD-40CB-AB5C-27878E081450}" type="pres">
      <dgm:prSet presAssocID="{C98BE9D0-A583-4795-AB2E-54B7EFFE398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2D39E63-8453-4C7F-85E6-68159C85FB6E}" type="pres">
      <dgm:prSet presAssocID="{6408EAF3-E621-4776-AEBD-71BDCE59F38E}" presName="node" presStyleLbl="node1" presStyleIdx="0" presStyleCnt="5" custScaleX="11999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18F6C98-8947-47D5-824A-C9FD0EC971EB}" type="pres">
      <dgm:prSet presAssocID="{6408EAF3-E621-4776-AEBD-71BDCE59F38E}" presName="spNode" presStyleCnt="0"/>
      <dgm:spPr/>
      <dgm:t>
        <a:bodyPr/>
        <a:lstStyle/>
        <a:p>
          <a:endParaRPr lang="es-ES"/>
        </a:p>
      </dgm:t>
    </dgm:pt>
    <dgm:pt modelId="{0B21B99F-FA9F-4E3D-BCD3-A6D1A11D73A3}" type="pres">
      <dgm:prSet presAssocID="{53929AA2-CE0D-4505-A90E-0734BB8CAB3F}" presName="sibTrans" presStyleLbl="sibTrans1D1" presStyleIdx="0" presStyleCnt="5"/>
      <dgm:spPr/>
      <dgm:t>
        <a:bodyPr/>
        <a:lstStyle/>
        <a:p>
          <a:endParaRPr lang="es-ES"/>
        </a:p>
      </dgm:t>
    </dgm:pt>
    <dgm:pt modelId="{33859F80-E41B-40CE-87E3-9E9236FC803E}" type="pres">
      <dgm:prSet presAssocID="{3E3D21F3-064B-481A-BCDB-722FD60ACD53}" presName="node" presStyleLbl="node1" presStyleIdx="1" presStyleCnt="5" custScaleX="116314" custScaleY="134808" custRadScaleRad="113664" custRadScaleInc="-1242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A5DBEFD-832D-441B-BCAB-50DA10B79C0C}" type="pres">
      <dgm:prSet presAssocID="{3E3D21F3-064B-481A-BCDB-722FD60ACD53}" presName="spNode" presStyleCnt="0"/>
      <dgm:spPr/>
      <dgm:t>
        <a:bodyPr/>
        <a:lstStyle/>
        <a:p>
          <a:endParaRPr lang="es-ES"/>
        </a:p>
      </dgm:t>
    </dgm:pt>
    <dgm:pt modelId="{279E0D9C-BF8C-438E-88F6-06EECE289477}" type="pres">
      <dgm:prSet presAssocID="{CDA9784D-2E49-499F-B45F-CDBEB8AEB7A2}" presName="sibTrans" presStyleLbl="sibTrans1D1" presStyleIdx="1" presStyleCnt="5"/>
      <dgm:spPr/>
      <dgm:t>
        <a:bodyPr/>
        <a:lstStyle/>
        <a:p>
          <a:endParaRPr lang="es-ES"/>
        </a:p>
      </dgm:t>
    </dgm:pt>
    <dgm:pt modelId="{5454BD84-A53F-425F-8531-E1369A1111BD}" type="pres">
      <dgm:prSet presAssocID="{98F3B60A-4242-49F9-B51F-84185C206B83}" presName="node" presStyleLbl="node1" presStyleIdx="2" presStyleCnt="5" custScaleX="164721" custRadScaleRad="120115" custRadScaleInc="-4858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A8552B3-773D-49CE-9B23-86047AE49FED}" type="pres">
      <dgm:prSet presAssocID="{98F3B60A-4242-49F9-B51F-84185C206B83}" presName="spNode" presStyleCnt="0"/>
      <dgm:spPr/>
      <dgm:t>
        <a:bodyPr/>
        <a:lstStyle/>
        <a:p>
          <a:endParaRPr lang="es-ES"/>
        </a:p>
      </dgm:t>
    </dgm:pt>
    <dgm:pt modelId="{25E8D308-CF0B-4771-A8B2-97C5EE5B0335}" type="pres">
      <dgm:prSet presAssocID="{0D340788-474A-445E-BB42-5322FA6114F0}" presName="sibTrans" presStyleLbl="sibTrans1D1" presStyleIdx="2" presStyleCnt="5"/>
      <dgm:spPr/>
      <dgm:t>
        <a:bodyPr/>
        <a:lstStyle/>
        <a:p>
          <a:endParaRPr lang="es-ES"/>
        </a:p>
      </dgm:t>
    </dgm:pt>
    <dgm:pt modelId="{678816F5-D763-42DD-A36E-74AB8D262B55}" type="pres">
      <dgm:prSet presAssocID="{203AB373-2C29-47A1-B874-17BB45C6A2E0}" presName="node" presStyleLbl="node1" presStyleIdx="3" presStyleCnt="5" custScaleX="170657" custRadScaleRad="131249" custRadScaleInc="6502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BA33616-6FCB-4E5E-9111-441E91012E86}" type="pres">
      <dgm:prSet presAssocID="{203AB373-2C29-47A1-B874-17BB45C6A2E0}" presName="spNode" presStyleCnt="0"/>
      <dgm:spPr/>
      <dgm:t>
        <a:bodyPr/>
        <a:lstStyle/>
        <a:p>
          <a:endParaRPr lang="es-ES"/>
        </a:p>
      </dgm:t>
    </dgm:pt>
    <dgm:pt modelId="{4B772014-0A11-413A-8768-6FA7FA76AABF}" type="pres">
      <dgm:prSet presAssocID="{DC13BAEA-A859-4365-A885-222862AE94A4}" presName="sibTrans" presStyleLbl="sibTrans1D1" presStyleIdx="3" presStyleCnt="5"/>
      <dgm:spPr/>
      <dgm:t>
        <a:bodyPr/>
        <a:lstStyle/>
        <a:p>
          <a:endParaRPr lang="es-ES"/>
        </a:p>
      </dgm:t>
    </dgm:pt>
    <dgm:pt modelId="{5E285802-4811-4A95-BFDE-8B4EB8BE531C}" type="pres">
      <dgm:prSet presAssocID="{5D42A081-87BD-4F4E-8388-09A8C9A66695}" presName="node" presStyleLbl="node1" presStyleIdx="4" presStyleCnt="5" custScaleX="155837" custScaleY="124373" custRadScaleRad="116042" custRadScaleInc="1459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74390CC-B651-428D-B7E0-2278381A7F98}" type="pres">
      <dgm:prSet presAssocID="{5D42A081-87BD-4F4E-8388-09A8C9A66695}" presName="spNode" presStyleCnt="0"/>
      <dgm:spPr/>
      <dgm:t>
        <a:bodyPr/>
        <a:lstStyle/>
        <a:p>
          <a:endParaRPr lang="es-ES"/>
        </a:p>
      </dgm:t>
    </dgm:pt>
    <dgm:pt modelId="{88E4F269-F30D-4F0F-864E-949CDCF5093E}" type="pres">
      <dgm:prSet presAssocID="{45FC7C46-4ED7-4D97-8261-1EEC89CB5AAE}" presName="sibTrans" presStyleLbl="sibTrans1D1" presStyleIdx="4" presStyleCnt="5"/>
      <dgm:spPr/>
      <dgm:t>
        <a:bodyPr/>
        <a:lstStyle/>
        <a:p>
          <a:endParaRPr lang="es-ES"/>
        </a:p>
      </dgm:t>
    </dgm:pt>
  </dgm:ptLst>
  <dgm:cxnLst>
    <dgm:cxn modelId="{88107BC3-79F4-491C-8BEC-864ED76E3B25}" srcId="{C98BE9D0-A583-4795-AB2E-54B7EFFE3980}" destId="{6408EAF3-E621-4776-AEBD-71BDCE59F38E}" srcOrd="0" destOrd="0" parTransId="{A3C8BF3C-1927-4AFF-9040-662231823638}" sibTransId="{53929AA2-CE0D-4505-A90E-0734BB8CAB3F}"/>
    <dgm:cxn modelId="{FA141240-8135-4C88-9565-08395A15FCA3}" type="presOf" srcId="{203AB373-2C29-47A1-B874-17BB45C6A2E0}" destId="{678816F5-D763-42DD-A36E-74AB8D262B55}" srcOrd="0" destOrd="0" presId="urn:microsoft.com/office/officeart/2005/8/layout/cycle6"/>
    <dgm:cxn modelId="{A27FB5A2-36CE-4544-AE77-6987B06A5F70}" type="presOf" srcId="{C98BE9D0-A583-4795-AB2E-54B7EFFE3980}" destId="{BDFB54D9-D1BD-40CB-AB5C-27878E081450}" srcOrd="0" destOrd="0" presId="urn:microsoft.com/office/officeart/2005/8/layout/cycle6"/>
    <dgm:cxn modelId="{A15FF2E9-9439-41C6-BF67-D143CAE3E723}" srcId="{C98BE9D0-A583-4795-AB2E-54B7EFFE3980}" destId="{203AB373-2C29-47A1-B874-17BB45C6A2E0}" srcOrd="3" destOrd="0" parTransId="{60179BBD-D053-48A0-8A14-1417D48A5735}" sibTransId="{DC13BAEA-A859-4365-A885-222862AE94A4}"/>
    <dgm:cxn modelId="{282EFB2A-18DB-4672-976C-1F6992578D1E}" type="presOf" srcId="{3E3D21F3-064B-481A-BCDB-722FD60ACD53}" destId="{33859F80-E41B-40CE-87E3-9E9236FC803E}" srcOrd="0" destOrd="0" presId="urn:microsoft.com/office/officeart/2005/8/layout/cycle6"/>
    <dgm:cxn modelId="{C5DC10B5-8700-401D-9ED7-8E3C25966EA3}" type="presOf" srcId="{5D42A081-87BD-4F4E-8388-09A8C9A66695}" destId="{5E285802-4811-4A95-BFDE-8B4EB8BE531C}" srcOrd="0" destOrd="0" presId="urn:microsoft.com/office/officeart/2005/8/layout/cycle6"/>
    <dgm:cxn modelId="{4AA4DB02-91E1-42D2-8D15-3A5DA3287542}" type="presOf" srcId="{0D340788-474A-445E-BB42-5322FA6114F0}" destId="{25E8D308-CF0B-4771-A8B2-97C5EE5B0335}" srcOrd="0" destOrd="0" presId="urn:microsoft.com/office/officeart/2005/8/layout/cycle6"/>
    <dgm:cxn modelId="{A602C58B-6425-4019-B97E-6577261E1D03}" srcId="{C98BE9D0-A583-4795-AB2E-54B7EFFE3980}" destId="{3E3D21F3-064B-481A-BCDB-722FD60ACD53}" srcOrd="1" destOrd="0" parTransId="{B40F39C9-9362-4C83-BDED-8C4891FC2307}" sibTransId="{CDA9784D-2E49-499F-B45F-CDBEB8AEB7A2}"/>
    <dgm:cxn modelId="{942EA6BD-BACE-4805-A9A8-7C8500BBAA75}" type="presOf" srcId="{CDA9784D-2E49-499F-B45F-CDBEB8AEB7A2}" destId="{279E0D9C-BF8C-438E-88F6-06EECE289477}" srcOrd="0" destOrd="0" presId="urn:microsoft.com/office/officeart/2005/8/layout/cycle6"/>
    <dgm:cxn modelId="{4FFF8C54-9300-4078-84E4-F32E6691539B}" srcId="{C98BE9D0-A583-4795-AB2E-54B7EFFE3980}" destId="{5D42A081-87BD-4F4E-8388-09A8C9A66695}" srcOrd="4" destOrd="0" parTransId="{5372725D-CB89-4893-B9BA-6849F24B013C}" sibTransId="{45FC7C46-4ED7-4D97-8261-1EEC89CB5AAE}"/>
    <dgm:cxn modelId="{920EBC5D-4E91-4AB2-ADEB-45C592ED05AF}" type="presOf" srcId="{53929AA2-CE0D-4505-A90E-0734BB8CAB3F}" destId="{0B21B99F-FA9F-4E3D-BCD3-A6D1A11D73A3}" srcOrd="0" destOrd="0" presId="urn:microsoft.com/office/officeart/2005/8/layout/cycle6"/>
    <dgm:cxn modelId="{DD96C0F6-EF6E-4B35-A8B0-9E13B455D38F}" type="presOf" srcId="{45FC7C46-4ED7-4D97-8261-1EEC89CB5AAE}" destId="{88E4F269-F30D-4F0F-864E-949CDCF5093E}" srcOrd="0" destOrd="0" presId="urn:microsoft.com/office/officeart/2005/8/layout/cycle6"/>
    <dgm:cxn modelId="{878BB6BD-F987-4EE8-8C75-00EE299A36B9}" srcId="{C98BE9D0-A583-4795-AB2E-54B7EFFE3980}" destId="{98F3B60A-4242-49F9-B51F-84185C206B83}" srcOrd="2" destOrd="0" parTransId="{0C4D4E91-CA92-49DE-8CB4-9F3010ED491E}" sibTransId="{0D340788-474A-445E-BB42-5322FA6114F0}"/>
    <dgm:cxn modelId="{5A9E192B-39A9-4308-8415-DEFDF179F393}" type="presOf" srcId="{DC13BAEA-A859-4365-A885-222862AE94A4}" destId="{4B772014-0A11-413A-8768-6FA7FA76AABF}" srcOrd="0" destOrd="0" presId="urn:microsoft.com/office/officeart/2005/8/layout/cycle6"/>
    <dgm:cxn modelId="{2DC78F38-B791-40E6-B178-178552E945BD}" type="presOf" srcId="{98F3B60A-4242-49F9-B51F-84185C206B83}" destId="{5454BD84-A53F-425F-8531-E1369A1111BD}" srcOrd="0" destOrd="0" presId="urn:microsoft.com/office/officeart/2005/8/layout/cycle6"/>
    <dgm:cxn modelId="{67D7EA52-F588-4C40-A500-665F0036FFB0}" type="presOf" srcId="{6408EAF3-E621-4776-AEBD-71BDCE59F38E}" destId="{52D39E63-8453-4C7F-85E6-68159C85FB6E}" srcOrd="0" destOrd="0" presId="urn:microsoft.com/office/officeart/2005/8/layout/cycle6"/>
    <dgm:cxn modelId="{3F80088B-C1F7-4DD3-AB23-286A5D22760F}" type="presParOf" srcId="{BDFB54D9-D1BD-40CB-AB5C-27878E081450}" destId="{52D39E63-8453-4C7F-85E6-68159C85FB6E}" srcOrd="0" destOrd="0" presId="urn:microsoft.com/office/officeart/2005/8/layout/cycle6"/>
    <dgm:cxn modelId="{AF6E9E8B-920F-4087-9C0A-0D0921B8F7EC}" type="presParOf" srcId="{BDFB54D9-D1BD-40CB-AB5C-27878E081450}" destId="{718F6C98-8947-47D5-824A-C9FD0EC971EB}" srcOrd="1" destOrd="0" presId="urn:microsoft.com/office/officeart/2005/8/layout/cycle6"/>
    <dgm:cxn modelId="{2C6B07E9-4FDD-475F-B528-ED3B7CA90B86}" type="presParOf" srcId="{BDFB54D9-D1BD-40CB-AB5C-27878E081450}" destId="{0B21B99F-FA9F-4E3D-BCD3-A6D1A11D73A3}" srcOrd="2" destOrd="0" presId="urn:microsoft.com/office/officeart/2005/8/layout/cycle6"/>
    <dgm:cxn modelId="{3D2D4DDE-AA81-42AA-A0CD-4C60816766D3}" type="presParOf" srcId="{BDFB54D9-D1BD-40CB-AB5C-27878E081450}" destId="{33859F80-E41B-40CE-87E3-9E9236FC803E}" srcOrd="3" destOrd="0" presId="urn:microsoft.com/office/officeart/2005/8/layout/cycle6"/>
    <dgm:cxn modelId="{10B8D382-9AC7-42EA-87B1-E55A6781CDEB}" type="presParOf" srcId="{BDFB54D9-D1BD-40CB-AB5C-27878E081450}" destId="{6A5DBEFD-832D-441B-BCAB-50DA10B79C0C}" srcOrd="4" destOrd="0" presId="urn:microsoft.com/office/officeart/2005/8/layout/cycle6"/>
    <dgm:cxn modelId="{823DB55C-6B3E-4652-8F1E-B0A4324BFDD8}" type="presParOf" srcId="{BDFB54D9-D1BD-40CB-AB5C-27878E081450}" destId="{279E0D9C-BF8C-438E-88F6-06EECE289477}" srcOrd="5" destOrd="0" presId="urn:microsoft.com/office/officeart/2005/8/layout/cycle6"/>
    <dgm:cxn modelId="{4385B9AE-4258-4E38-BFB0-34D4FAD873AF}" type="presParOf" srcId="{BDFB54D9-D1BD-40CB-AB5C-27878E081450}" destId="{5454BD84-A53F-425F-8531-E1369A1111BD}" srcOrd="6" destOrd="0" presId="urn:microsoft.com/office/officeart/2005/8/layout/cycle6"/>
    <dgm:cxn modelId="{0C1ED641-EDEA-4AED-A18B-E5126DE6BE49}" type="presParOf" srcId="{BDFB54D9-D1BD-40CB-AB5C-27878E081450}" destId="{5A8552B3-773D-49CE-9B23-86047AE49FED}" srcOrd="7" destOrd="0" presId="urn:microsoft.com/office/officeart/2005/8/layout/cycle6"/>
    <dgm:cxn modelId="{EA4F37C4-D910-4F0B-A053-AC48B9D6A0AC}" type="presParOf" srcId="{BDFB54D9-D1BD-40CB-AB5C-27878E081450}" destId="{25E8D308-CF0B-4771-A8B2-97C5EE5B0335}" srcOrd="8" destOrd="0" presId="urn:microsoft.com/office/officeart/2005/8/layout/cycle6"/>
    <dgm:cxn modelId="{2C59091A-674F-4D49-88DD-7D462B91B575}" type="presParOf" srcId="{BDFB54D9-D1BD-40CB-AB5C-27878E081450}" destId="{678816F5-D763-42DD-A36E-74AB8D262B55}" srcOrd="9" destOrd="0" presId="urn:microsoft.com/office/officeart/2005/8/layout/cycle6"/>
    <dgm:cxn modelId="{13A5FBF3-58E4-40C1-B25D-598F12D82B31}" type="presParOf" srcId="{BDFB54D9-D1BD-40CB-AB5C-27878E081450}" destId="{CBA33616-6FCB-4E5E-9111-441E91012E86}" srcOrd="10" destOrd="0" presId="urn:microsoft.com/office/officeart/2005/8/layout/cycle6"/>
    <dgm:cxn modelId="{107B1886-2454-4B95-A7C9-0DCF318ECCCC}" type="presParOf" srcId="{BDFB54D9-D1BD-40CB-AB5C-27878E081450}" destId="{4B772014-0A11-413A-8768-6FA7FA76AABF}" srcOrd="11" destOrd="0" presId="urn:microsoft.com/office/officeart/2005/8/layout/cycle6"/>
    <dgm:cxn modelId="{7735EDBB-9B2C-4769-99DB-76CD68B0AFC3}" type="presParOf" srcId="{BDFB54D9-D1BD-40CB-AB5C-27878E081450}" destId="{5E285802-4811-4A95-BFDE-8B4EB8BE531C}" srcOrd="12" destOrd="0" presId="urn:microsoft.com/office/officeart/2005/8/layout/cycle6"/>
    <dgm:cxn modelId="{E7CFAA02-C85B-4D2A-85A2-6FA6664BEEA0}" type="presParOf" srcId="{BDFB54D9-D1BD-40CB-AB5C-27878E081450}" destId="{074390CC-B651-428D-B7E0-2278381A7F98}" srcOrd="13" destOrd="0" presId="urn:microsoft.com/office/officeart/2005/8/layout/cycle6"/>
    <dgm:cxn modelId="{1B6662FE-4A54-4CA0-B3E9-3A7051473C46}" type="presParOf" srcId="{BDFB54D9-D1BD-40CB-AB5C-27878E081450}" destId="{88E4F269-F30D-4F0F-864E-949CDCF5093E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25ECD61-331F-4DA9-B7E8-BA4B87981131}" type="doc">
      <dgm:prSet loTypeId="urn:microsoft.com/office/officeart/2005/8/layout/bList2" loCatId="list" qsTypeId="urn:microsoft.com/office/officeart/2005/8/quickstyle/simple1" qsCatId="simple" csTypeId="urn:microsoft.com/office/officeart/2005/8/colors/colorful1" csCatId="colorful" phldr="1"/>
      <dgm:spPr/>
    </dgm:pt>
    <dgm:pt modelId="{CE5E2CCA-898F-416D-A364-727C51D6CB10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Legitimación</a:t>
          </a:r>
          <a:endParaRPr lang="es-ES" dirty="0">
            <a:solidFill>
              <a:schemeClr val="tx1"/>
            </a:solidFill>
          </a:endParaRPr>
        </a:p>
      </dgm:t>
    </dgm:pt>
    <dgm:pt modelId="{83BC4909-E5AE-4997-9EFA-69B9DDEBD512}" type="parTrans" cxnId="{EDFE5487-E431-4099-95F5-C1CD889380B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000A6FB-A23D-429E-97A3-F20E3055FC77}" type="sibTrans" cxnId="{EDFE5487-E431-4099-95F5-C1CD889380B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7326622-E341-454B-8B8F-315EF56DC4E4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Conglomerado</a:t>
          </a:r>
          <a:endParaRPr lang="es-ES" dirty="0">
            <a:solidFill>
              <a:schemeClr val="tx1"/>
            </a:solidFill>
          </a:endParaRPr>
        </a:p>
      </dgm:t>
    </dgm:pt>
    <dgm:pt modelId="{1F2C022D-B699-416D-A380-DA319F27619A}" type="parTrans" cxnId="{390EC03D-0077-4F53-B2AD-BB131CF25AC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1CB6D6F-E4D5-4B17-BEDD-0F848A235093}" type="sibTrans" cxnId="{390EC03D-0077-4F53-B2AD-BB131CF25AC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C88B8A0-2FC2-4168-9D16-85D6896FF92B}">
      <dgm:prSet phldrT="[Texto]" custT="1"/>
      <dgm:spPr/>
      <dgm:t>
        <a:bodyPr/>
        <a:lstStyle/>
        <a:p>
          <a:r>
            <a:rPr lang="es-ES" sz="2400" b="1" dirty="0" smtClean="0">
              <a:solidFill>
                <a:schemeClr val="tx1"/>
              </a:solidFill>
            </a:rPr>
            <a:t>7. </a:t>
          </a:r>
          <a:r>
            <a:rPr lang="es-ES" sz="2000" dirty="0" smtClean="0">
              <a:solidFill>
                <a:schemeClr val="tx1"/>
              </a:solidFill>
            </a:rPr>
            <a:t>Riesgo Neto Compuesto</a:t>
          </a:r>
          <a:endParaRPr lang="es-ES" sz="2000" dirty="0">
            <a:solidFill>
              <a:schemeClr val="tx1"/>
            </a:solidFill>
          </a:endParaRPr>
        </a:p>
      </dgm:t>
    </dgm:pt>
    <dgm:pt modelId="{F5D6A928-ABE9-43DD-9D73-DC28847C4714}" type="parTrans" cxnId="{14934919-56FD-4D29-8F86-7D5E88FE65C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85CC285-D289-4AF1-8470-1C8F2F27A6E5}" type="sibTrans" cxnId="{14934919-56FD-4D29-8F86-7D5E88FE65C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FE2BEA4-C59C-4294-928C-A4F1696B637D}">
      <dgm:prSet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Daño o exposición por ser utilizado para el lavado de activos.</a:t>
          </a:r>
          <a:endParaRPr lang="es-ES" dirty="0">
            <a:solidFill>
              <a:schemeClr val="tx1"/>
            </a:solidFill>
          </a:endParaRPr>
        </a:p>
      </dgm:t>
    </dgm:pt>
    <dgm:pt modelId="{C21B9D5E-7C75-4F11-BB3C-9E6F7A2054C5}" type="parTrans" cxnId="{CC3F19F6-9D56-4C0F-AF4C-AD5558354D2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5E74FB0-30A8-4DD7-91DD-FEF7EDED1245}" type="sibTrans" cxnId="{CC3F19F6-9D56-4C0F-AF4C-AD5558354D2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14DD6C1-FB22-4BC7-A796-354968BB03B8}">
      <dgm:prSet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Contagio de parte de otros miembros del grupo o conglomerado. </a:t>
          </a:r>
          <a:endParaRPr lang="es-ES" dirty="0">
            <a:solidFill>
              <a:schemeClr val="tx1"/>
            </a:solidFill>
          </a:endParaRPr>
        </a:p>
      </dgm:t>
    </dgm:pt>
    <dgm:pt modelId="{BEA74736-D1A2-4C5B-9268-CAA41FAF607E}" type="parTrans" cxnId="{1A329DDA-309C-4F0E-859D-6912401BD68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9108289-2791-4623-9870-2C6DEE4A33BC}" type="sibTrans" cxnId="{1A329DDA-309C-4F0E-859D-6912401BD68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1C6AC26-0C8D-4BEF-BCEA-18D8CF22D4DC}">
      <dgm:prSet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Riesgo Neto Total + Riesgo de Legitimación y Conglomerado</a:t>
          </a:r>
          <a:endParaRPr lang="es-ES" dirty="0">
            <a:solidFill>
              <a:schemeClr val="tx1"/>
            </a:solidFill>
          </a:endParaRPr>
        </a:p>
      </dgm:t>
    </dgm:pt>
    <dgm:pt modelId="{59A3F6BD-C447-4834-BB89-D0FA8A20E53D}" type="parTrans" cxnId="{DCD74400-6629-456B-B19A-0884BB0A15C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AD8ADD8-29C8-4E23-AE59-94E2A7356A2D}" type="sibTrans" cxnId="{DCD74400-6629-456B-B19A-0884BB0A15C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F0EFA19-CF95-4514-8236-FBD9A401E479}" type="pres">
      <dgm:prSet presAssocID="{A25ECD61-331F-4DA9-B7E8-BA4B87981131}" presName="diagram" presStyleCnt="0">
        <dgm:presLayoutVars>
          <dgm:dir/>
          <dgm:animLvl val="lvl"/>
          <dgm:resizeHandles val="exact"/>
        </dgm:presLayoutVars>
      </dgm:prSet>
      <dgm:spPr/>
    </dgm:pt>
    <dgm:pt modelId="{0DF5DC1E-5F5A-417D-926B-5F7A621565FA}" type="pres">
      <dgm:prSet presAssocID="{CE5E2CCA-898F-416D-A364-727C51D6CB10}" presName="compNode" presStyleCnt="0"/>
      <dgm:spPr/>
    </dgm:pt>
    <dgm:pt modelId="{462304D5-1EE4-499A-8490-7B10F967833E}" type="pres">
      <dgm:prSet presAssocID="{CE5E2CCA-898F-416D-A364-727C51D6CB10}" presName="childRec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AFD2B74-04C3-43D3-9CFB-2BDC5306EE0E}" type="pres">
      <dgm:prSet presAssocID="{CE5E2CCA-898F-416D-A364-727C51D6CB10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F105DEB-67AA-475A-9F60-4D659A56A7C8}" type="pres">
      <dgm:prSet presAssocID="{CE5E2CCA-898F-416D-A364-727C51D6CB10}" presName="parentRect" presStyleLbl="alignNode1" presStyleIdx="0" presStyleCnt="3" custLinFactNeighborX="-3854"/>
      <dgm:spPr/>
      <dgm:t>
        <a:bodyPr/>
        <a:lstStyle/>
        <a:p>
          <a:endParaRPr lang="es-ES"/>
        </a:p>
      </dgm:t>
    </dgm:pt>
    <dgm:pt modelId="{10C90192-42F5-411D-964B-B0411F298D62}" type="pres">
      <dgm:prSet presAssocID="{CE5E2CCA-898F-416D-A364-727C51D6CB10}" presName="adorn" presStyleLbl="fgAccFollowNode1" presStyleIdx="0" presStyleCnt="3"/>
      <dgm:spPr/>
    </dgm:pt>
    <dgm:pt modelId="{E3C9811B-1514-4356-84B8-93AF0B19D97E}" type="pres">
      <dgm:prSet presAssocID="{5000A6FB-A23D-429E-97A3-F20E3055FC77}" presName="sibTrans" presStyleLbl="sibTrans2D1" presStyleIdx="0" presStyleCnt="0"/>
      <dgm:spPr/>
      <dgm:t>
        <a:bodyPr/>
        <a:lstStyle/>
        <a:p>
          <a:endParaRPr lang="es-ES"/>
        </a:p>
      </dgm:t>
    </dgm:pt>
    <dgm:pt modelId="{15D4D678-6F0A-4E99-8C07-A79256DE0192}" type="pres">
      <dgm:prSet presAssocID="{B7326622-E341-454B-8B8F-315EF56DC4E4}" presName="compNode" presStyleCnt="0"/>
      <dgm:spPr/>
    </dgm:pt>
    <dgm:pt modelId="{F770435F-5057-4697-9B39-433B681EE4DF}" type="pres">
      <dgm:prSet presAssocID="{B7326622-E341-454B-8B8F-315EF56DC4E4}" presName="childRec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2C4A6FA-A0F2-4EB6-A6FF-434D5004179F}" type="pres">
      <dgm:prSet presAssocID="{B7326622-E341-454B-8B8F-315EF56DC4E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998185D-8148-4B4A-B718-3843EA92EE32}" type="pres">
      <dgm:prSet presAssocID="{B7326622-E341-454B-8B8F-315EF56DC4E4}" presName="parentRect" presStyleLbl="alignNode1" presStyleIdx="1" presStyleCnt="3"/>
      <dgm:spPr/>
      <dgm:t>
        <a:bodyPr/>
        <a:lstStyle/>
        <a:p>
          <a:endParaRPr lang="es-ES"/>
        </a:p>
      </dgm:t>
    </dgm:pt>
    <dgm:pt modelId="{6C5D5B92-9A9B-404A-B181-E0DCA7AFB38F}" type="pres">
      <dgm:prSet presAssocID="{B7326622-E341-454B-8B8F-315EF56DC4E4}" presName="adorn" presStyleLbl="fgAccFollowNode1" presStyleIdx="1" presStyleCnt="3"/>
      <dgm:spPr/>
    </dgm:pt>
    <dgm:pt modelId="{788CC1AE-C769-4447-B89B-81F46AB7EFC0}" type="pres">
      <dgm:prSet presAssocID="{41CB6D6F-E4D5-4B17-BEDD-0F848A235093}" presName="sibTrans" presStyleLbl="sibTrans2D1" presStyleIdx="0" presStyleCnt="0"/>
      <dgm:spPr/>
      <dgm:t>
        <a:bodyPr/>
        <a:lstStyle/>
        <a:p>
          <a:endParaRPr lang="es-ES"/>
        </a:p>
      </dgm:t>
    </dgm:pt>
    <dgm:pt modelId="{CC14DBDE-22CA-4B8D-B124-01BB68B9A81E}" type="pres">
      <dgm:prSet presAssocID="{5C88B8A0-2FC2-4168-9D16-85D6896FF92B}" presName="compNode" presStyleCnt="0"/>
      <dgm:spPr/>
    </dgm:pt>
    <dgm:pt modelId="{37B7AB72-190C-421F-A93C-1B2C7A2EF34F}" type="pres">
      <dgm:prSet presAssocID="{5C88B8A0-2FC2-4168-9D16-85D6896FF92B}" presName="childRec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A4AE19E-486C-467E-8AA6-BDC868B7770B}" type="pres">
      <dgm:prSet presAssocID="{5C88B8A0-2FC2-4168-9D16-85D6896FF92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3855462-C44B-4668-808A-8EA244FD7C36}" type="pres">
      <dgm:prSet presAssocID="{5C88B8A0-2FC2-4168-9D16-85D6896FF92B}" presName="parentRect" presStyleLbl="alignNode1" presStyleIdx="2" presStyleCnt="3"/>
      <dgm:spPr/>
      <dgm:t>
        <a:bodyPr/>
        <a:lstStyle/>
        <a:p>
          <a:endParaRPr lang="es-ES"/>
        </a:p>
      </dgm:t>
    </dgm:pt>
    <dgm:pt modelId="{17A1A2C4-A1F7-4B10-97E1-A4C49D86F76A}" type="pres">
      <dgm:prSet presAssocID="{5C88B8A0-2FC2-4168-9D16-85D6896FF92B}" presName="adorn" presStyleLbl="fgAccFollowNode1" presStyleIdx="2" presStyleCnt="3"/>
      <dgm:spPr/>
    </dgm:pt>
  </dgm:ptLst>
  <dgm:cxnLst>
    <dgm:cxn modelId="{F6CEB88A-0A3B-4D7A-8C29-D72B5262E2E7}" type="presOf" srcId="{B7326622-E341-454B-8B8F-315EF56DC4E4}" destId="{42C4A6FA-A0F2-4EB6-A6FF-434D5004179F}" srcOrd="0" destOrd="0" presId="urn:microsoft.com/office/officeart/2005/8/layout/bList2"/>
    <dgm:cxn modelId="{27249B32-2521-41BB-89AA-794C4D31F873}" type="presOf" srcId="{C14DD6C1-FB22-4BC7-A796-354968BB03B8}" destId="{F770435F-5057-4697-9B39-433B681EE4DF}" srcOrd="0" destOrd="0" presId="urn:microsoft.com/office/officeart/2005/8/layout/bList2"/>
    <dgm:cxn modelId="{84DFAF58-46A7-4201-A82E-6B52540BF98B}" type="presOf" srcId="{41CB6D6F-E4D5-4B17-BEDD-0F848A235093}" destId="{788CC1AE-C769-4447-B89B-81F46AB7EFC0}" srcOrd="0" destOrd="0" presId="urn:microsoft.com/office/officeart/2005/8/layout/bList2"/>
    <dgm:cxn modelId="{14934919-56FD-4D29-8F86-7D5E88FE65C2}" srcId="{A25ECD61-331F-4DA9-B7E8-BA4B87981131}" destId="{5C88B8A0-2FC2-4168-9D16-85D6896FF92B}" srcOrd="2" destOrd="0" parTransId="{F5D6A928-ABE9-43DD-9D73-DC28847C4714}" sibTransId="{185CC285-D289-4AF1-8470-1C8F2F27A6E5}"/>
    <dgm:cxn modelId="{DE590B1D-F237-4F86-832B-304D9AF650C5}" type="presOf" srcId="{CE5E2CCA-898F-416D-A364-727C51D6CB10}" destId="{7AFD2B74-04C3-43D3-9CFB-2BDC5306EE0E}" srcOrd="0" destOrd="0" presId="urn:microsoft.com/office/officeart/2005/8/layout/bList2"/>
    <dgm:cxn modelId="{0A7C88F9-8B3E-492D-87F6-41D34BE971FF}" type="presOf" srcId="{5C88B8A0-2FC2-4168-9D16-85D6896FF92B}" destId="{4A4AE19E-486C-467E-8AA6-BDC868B7770B}" srcOrd="0" destOrd="0" presId="urn:microsoft.com/office/officeart/2005/8/layout/bList2"/>
    <dgm:cxn modelId="{390EC03D-0077-4F53-B2AD-BB131CF25AC3}" srcId="{A25ECD61-331F-4DA9-B7E8-BA4B87981131}" destId="{B7326622-E341-454B-8B8F-315EF56DC4E4}" srcOrd="1" destOrd="0" parTransId="{1F2C022D-B699-416D-A380-DA319F27619A}" sibTransId="{41CB6D6F-E4D5-4B17-BEDD-0F848A235093}"/>
    <dgm:cxn modelId="{5C8E0695-398D-4EFF-ABE5-675D893F2380}" type="presOf" srcId="{1FE2BEA4-C59C-4294-928C-A4F1696B637D}" destId="{462304D5-1EE4-499A-8490-7B10F967833E}" srcOrd="0" destOrd="0" presId="urn:microsoft.com/office/officeart/2005/8/layout/bList2"/>
    <dgm:cxn modelId="{FA2432F9-08C8-4CE4-A22C-0372C7772042}" type="presOf" srcId="{5000A6FB-A23D-429E-97A3-F20E3055FC77}" destId="{E3C9811B-1514-4356-84B8-93AF0B19D97E}" srcOrd="0" destOrd="0" presId="urn:microsoft.com/office/officeart/2005/8/layout/bList2"/>
    <dgm:cxn modelId="{D3443C2F-BA1C-4A51-821B-29D60A95959B}" type="presOf" srcId="{5C88B8A0-2FC2-4168-9D16-85D6896FF92B}" destId="{F3855462-C44B-4668-808A-8EA244FD7C36}" srcOrd="1" destOrd="0" presId="urn:microsoft.com/office/officeart/2005/8/layout/bList2"/>
    <dgm:cxn modelId="{2D23375B-846B-4D38-8EC4-1FD7EB8D231F}" type="presOf" srcId="{B7326622-E341-454B-8B8F-315EF56DC4E4}" destId="{3998185D-8148-4B4A-B718-3843EA92EE32}" srcOrd="1" destOrd="0" presId="urn:microsoft.com/office/officeart/2005/8/layout/bList2"/>
    <dgm:cxn modelId="{CC3F19F6-9D56-4C0F-AF4C-AD5558354D2A}" srcId="{CE5E2CCA-898F-416D-A364-727C51D6CB10}" destId="{1FE2BEA4-C59C-4294-928C-A4F1696B637D}" srcOrd="0" destOrd="0" parTransId="{C21B9D5E-7C75-4F11-BB3C-9E6F7A2054C5}" sibTransId="{D5E74FB0-30A8-4DD7-91DD-FEF7EDED1245}"/>
    <dgm:cxn modelId="{13BFD45A-F12C-4197-943F-51F1F8CD4594}" type="presOf" srcId="{A25ECD61-331F-4DA9-B7E8-BA4B87981131}" destId="{FF0EFA19-CF95-4514-8236-FBD9A401E479}" srcOrd="0" destOrd="0" presId="urn:microsoft.com/office/officeart/2005/8/layout/bList2"/>
    <dgm:cxn modelId="{1A329DDA-309C-4F0E-859D-6912401BD683}" srcId="{B7326622-E341-454B-8B8F-315EF56DC4E4}" destId="{C14DD6C1-FB22-4BC7-A796-354968BB03B8}" srcOrd="0" destOrd="0" parTransId="{BEA74736-D1A2-4C5B-9268-CAA41FAF607E}" sibTransId="{B9108289-2791-4623-9870-2C6DEE4A33BC}"/>
    <dgm:cxn modelId="{D8E5DBF6-816C-423C-929D-C721D70A8B62}" type="presOf" srcId="{CE5E2CCA-898F-416D-A364-727C51D6CB10}" destId="{CF105DEB-67AA-475A-9F60-4D659A56A7C8}" srcOrd="1" destOrd="0" presId="urn:microsoft.com/office/officeart/2005/8/layout/bList2"/>
    <dgm:cxn modelId="{EDFE5487-E431-4099-95F5-C1CD889380B8}" srcId="{A25ECD61-331F-4DA9-B7E8-BA4B87981131}" destId="{CE5E2CCA-898F-416D-A364-727C51D6CB10}" srcOrd="0" destOrd="0" parTransId="{83BC4909-E5AE-4997-9EFA-69B9DDEBD512}" sibTransId="{5000A6FB-A23D-429E-97A3-F20E3055FC77}"/>
    <dgm:cxn modelId="{8BEBFE6F-C2F4-45F1-9D20-DD1E0F29B8B5}" type="presOf" srcId="{81C6AC26-0C8D-4BEF-BCEA-18D8CF22D4DC}" destId="{37B7AB72-190C-421F-A93C-1B2C7A2EF34F}" srcOrd="0" destOrd="0" presId="urn:microsoft.com/office/officeart/2005/8/layout/bList2"/>
    <dgm:cxn modelId="{DCD74400-6629-456B-B19A-0884BB0A15C6}" srcId="{5C88B8A0-2FC2-4168-9D16-85D6896FF92B}" destId="{81C6AC26-0C8D-4BEF-BCEA-18D8CF22D4DC}" srcOrd="0" destOrd="0" parTransId="{59A3F6BD-C447-4834-BB89-D0FA8A20E53D}" sibTransId="{2AD8ADD8-29C8-4E23-AE59-94E2A7356A2D}"/>
    <dgm:cxn modelId="{C8AC72C8-5BD5-4259-A620-5DB192E828DD}" type="presParOf" srcId="{FF0EFA19-CF95-4514-8236-FBD9A401E479}" destId="{0DF5DC1E-5F5A-417D-926B-5F7A621565FA}" srcOrd="0" destOrd="0" presId="urn:microsoft.com/office/officeart/2005/8/layout/bList2"/>
    <dgm:cxn modelId="{5FCF2369-BE1A-42D6-BDB8-4D513A2053A1}" type="presParOf" srcId="{0DF5DC1E-5F5A-417D-926B-5F7A621565FA}" destId="{462304D5-1EE4-499A-8490-7B10F967833E}" srcOrd="0" destOrd="0" presId="urn:microsoft.com/office/officeart/2005/8/layout/bList2"/>
    <dgm:cxn modelId="{23B058B3-5A01-44F8-BE4A-A1CEF93EA50E}" type="presParOf" srcId="{0DF5DC1E-5F5A-417D-926B-5F7A621565FA}" destId="{7AFD2B74-04C3-43D3-9CFB-2BDC5306EE0E}" srcOrd="1" destOrd="0" presId="urn:microsoft.com/office/officeart/2005/8/layout/bList2"/>
    <dgm:cxn modelId="{F273D0AE-87E6-43EB-809F-404CEA0242DB}" type="presParOf" srcId="{0DF5DC1E-5F5A-417D-926B-5F7A621565FA}" destId="{CF105DEB-67AA-475A-9F60-4D659A56A7C8}" srcOrd="2" destOrd="0" presId="urn:microsoft.com/office/officeart/2005/8/layout/bList2"/>
    <dgm:cxn modelId="{FBEA21F1-F270-4555-A904-039DCD8C0F57}" type="presParOf" srcId="{0DF5DC1E-5F5A-417D-926B-5F7A621565FA}" destId="{10C90192-42F5-411D-964B-B0411F298D62}" srcOrd="3" destOrd="0" presId="urn:microsoft.com/office/officeart/2005/8/layout/bList2"/>
    <dgm:cxn modelId="{A7FBC3EA-8C41-4F0F-BDA5-E5274D86BC17}" type="presParOf" srcId="{FF0EFA19-CF95-4514-8236-FBD9A401E479}" destId="{E3C9811B-1514-4356-84B8-93AF0B19D97E}" srcOrd="1" destOrd="0" presId="urn:microsoft.com/office/officeart/2005/8/layout/bList2"/>
    <dgm:cxn modelId="{4321FDA2-96A1-4FC4-A3E3-4C3E592E3E51}" type="presParOf" srcId="{FF0EFA19-CF95-4514-8236-FBD9A401E479}" destId="{15D4D678-6F0A-4E99-8C07-A79256DE0192}" srcOrd="2" destOrd="0" presId="urn:microsoft.com/office/officeart/2005/8/layout/bList2"/>
    <dgm:cxn modelId="{E73FA56E-E655-49A7-8DB1-2675D6FCBBD1}" type="presParOf" srcId="{15D4D678-6F0A-4E99-8C07-A79256DE0192}" destId="{F770435F-5057-4697-9B39-433B681EE4DF}" srcOrd="0" destOrd="0" presId="urn:microsoft.com/office/officeart/2005/8/layout/bList2"/>
    <dgm:cxn modelId="{DF2FF929-AFB9-40BC-A617-8CFDDFFDA662}" type="presParOf" srcId="{15D4D678-6F0A-4E99-8C07-A79256DE0192}" destId="{42C4A6FA-A0F2-4EB6-A6FF-434D5004179F}" srcOrd="1" destOrd="0" presId="urn:microsoft.com/office/officeart/2005/8/layout/bList2"/>
    <dgm:cxn modelId="{E5A12FE7-6C1D-4F81-8493-408F58180719}" type="presParOf" srcId="{15D4D678-6F0A-4E99-8C07-A79256DE0192}" destId="{3998185D-8148-4B4A-B718-3843EA92EE32}" srcOrd="2" destOrd="0" presId="urn:microsoft.com/office/officeart/2005/8/layout/bList2"/>
    <dgm:cxn modelId="{1A32970C-6075-49FD-8EA2-078928F807E6}" type="presParOf" srcId="{15D4D678-6F0A-4E99-8C07-A79256DE0192}" destId="{6C5D5B92-9A9B-404A-B181-E0DCA7AFB38F}" srcOrd="3" destOrd="0" presId="urn:microsoft.com/office/officeart/2005/8/layout/bList2"/>
    <dgm:cxn modelId="{DB567047-B423-4851-8336-F79EBF318DA9}" type="presParOf" srcId="{FF0EFA19-CF95-4514-8236-FBD9A401E479}" destId="{788CC1AE-C769-4447-B89B-81F46AB7EFC0}" srcOrd="3" destOrd="0" presId="urn:microsoft.com/office/officeart/2005/8/layout/bList2"/>
    <dgm:cxn modelId="{C40CB126-55EC-46ED-8B1F-1AB8B8BFE5A8}" type="presParOf" srcId="{FF0EFA19-CF95-4514-8236-FBD9A401E479}" destId="{CC14DBDE-22CA-4B8D-B124-01BB68B9A81E}" srcOrd="4" destOrd="0" presId="urn:microsoft.com/office/officeart/2005/8/layout/bList2"/>
    <dgm:cxn modelId="{39616387-FB52-4D77-951A-99E667BE4388}" type="presParOf" srcId="{CC14DBDE-22CA-4B8D-B124-01BB68B9A81E}" destId="{37B7AB72-190C-421F-A93C-1B2C7A2EF34F}" srcOrd="0" destOrd="0" presId="urn:microsoft.com/office/officeart/2005/8/layout/bList2"/>
    <dgm:cxn modelId="{3DDA7479-4290-465D-82F4-A57B33CBD218}" type="presParOf" srcId="{CC14DBDE-22CA-4B8D-B124-01BB68B9A81E}" destId="{4A4AE19E-486C-467E-8AA6-BDC868B7770B}" srcOrd="1" destOrd="0" presId="urn:microsoft.com/office/officeart/2005/8/layout/bList2"/>
    <dgm:cxn modelId="{9C5AEF6F-6048-4E97-8DF2-8216DA34814D}" type="presParOf" srcId="{CC14DBDE-22CA-4B8D-B124-01BB68B9A81E}" destId="{F3855462-C44B-4668-808A-8EA244FD7C36}" srcOrd="2" destOrd="0" presId="urn:microsoft.com/office/officeart/2005/8/layout/bList2"/>
    <dgm:cxn modelId="{5689819B-D3C3-43DA-913D-90D9FBDEF675}" type="presParOf" srcId="{CC14DBDE-22CA-4B8D-B124-01BB68B9A81E}" destId="{17A1A2C4-A1F7-4B10-97E1-A4C49D86F76A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E6CE607-14FD-421C-9BDE-6A3C7B0BF3C1}" type="doc">
      <dgm:prSet loTypeId="urn:microsoft.com/office/officeart/2005/8/layout/pyramid2" loCatId="list" qsTypeId="urn:microsoft.com/office/officeart/2005/8/quickstyle/simple1" qsCatId="simple" csTypeId="urn:microsoft.com/office/officeart/2005/8/colors/accent2_3" csCatId="accent2" phldr="1"/>
      <dgm:spPr/>
    </dgm:pt>
    <dgm:pt modelId="{847CFE3F-7780-4185-8C2A-515BB3306E33}">
      <dgm:prSet phldrT="[Texto]" custT="1"/>
      <dgm:spPr/>
      <dgm:t>
        <a:bodyPr/>
        <a:lstStyle/>
        <a:p>
          <a:r>
            <a:rPr lang="es-ES" sz="2000" dirty="0" smtClean="0">
              <a:latin typeface="+mn-lt"/>
            </a:rPr>
            <a:t>Suficiencia y Gestión de Capital</a:t>
          </a:r>
          <a:endParaRPr lang="es-ES" sz="2000" dirty="0">
            <a:latin typeface="+mn-lt"/>
          </a:endParaRPr>
        </a:p>
      </dgm:t>
    </dgm:pt>
    <dgm:pt modelId="{3BE03761-9E18-4754-BDA7-06A21B5F652A}" type="parTrans" cxnId="{0F84A0DD-FB9B-4F72-85D1-BDAE7052C57B}">
      <dgm:prSet/>
      <dgm:spPr/>
      <dgm:t>
        <a:bodyPr/>
        <a:lstStyle/>
        <a:p>
          <a:endParaRPr lang="es-ES" sz="2000">
            <a:latin typeface="+mn-lt"/>
          </a:endParaRPr>
        </a:p>
      </dgm:t>
    </dgm:pt>
    <dgm:pt modelId="{28553454-1ECF-41BF-A53D-08FCC8DA900C}" type="sibTrans" cxnId="{0F84A0DD-FB9B-4F72-85D1-BDAE7052C57B}">
      <dgm:prSet/>
      <dgm:spPr/>
      <dgm:t>
        <a:bodyPr/>
        <a:lstStyle/>
        <a:p>
          <a:endParaRPr lang="es-ES" sz="2000">
            <a:latin typeface="+mn-lt"/>
          </a:endParaRPr>
        </a:p>
      </dgm:t>
    </dgm:pt>
    <dgm:pt modelId="{293D75CA-6990-4628-9F4D-0178192C362A}">
      <dgm:prSet phldrT="[Texto]" custT="1"/>
      <dgm:spPr/>
      <dgm:t>
        <a:bodyPr/>
        <a:lstStyle/>
        <a:p>
          <a:r>
            <a:rPr lang="es-ES" sz="2000" dirty="0" smtClean="0">
              <a:latin typeface="+mn-lt"/>
            </a:rPr>
            <a:t>Utilidades </a:t>
          </a:r>
          <a:endParaRPr lang="es-ES" sz="2000" dirty="0">
            <a:latin typeface="+mn-lt"/>
          </a:endParaRPr>
        </a:p>
      </dgm:t>
    </dgm:pt>
    <dgm:pt modelId="{1B6CFF54-E163-4405-9417-F51966E26B42}" type="parTrans" cxnId="{F7F1B559-AE13-4C5A-9EE5-B1A0F81955C3}">
      <dgm:prSet/>
      <dgm:spPr/>
      <dgm:t>
        <a:bodyPr/>
        <a:lstStyle/>
        <a:p>
          <a:endParaRPr lang="es-ES" sz="2000">
            <a:latin typeface="+mn-lt"/>
          </a:endParaRPr>
        </a:p>
      </dgm:t>
    </dgm:pt>
    <dgm:pt modelId="{487EA17E-FA48-4D02-9C10-0AB768DF0E31}" type="sibTrans" cxnId="{F7F1B559-AE13-4C5A-9EE5-B1A0F81955C3}">
      <dgm:prSet/>
      <dgm:spPr/>
      <dgm:t>
        <a:bodyPr/>
        <a:lstStyle/>
        <a:p>
          <a:endParaRPr lang="es-ES" sz="2000">
            <a:latin typeface="+mn-lt"/>
          </a:endParaRPr>
        </a:p>
      </dgm:t>
    </dgm:pt>
    <dgm:pt modelId="{A3930040-7721-4130-B17B-D15130386F32}">
      <dgm:prSet phldrT="[Texto]" custT="1"/>
      <dgm:spPr/>
      <dgm:t>
        <a:bodyPr/>
        <a:lstStyle/>
        <a:p>
          <a:r>
            <a:rPr lang="es-ES" sz="2000" dirty="0" smtClean="0">
              <a:latin typeface="+mn-lt"/>
            </a:rPr>
            <a:t>Liquidez</a:t>
          </a:r>
          <a:endParaRPr lang="es-ES" sz="2000" dirty="0">
            <a:latin typeface="+mn-lt"/>
          </a:endParaRPr>
        </a:p>
      </dgm:t>
    </dgm:pt>
    <dgm:pt modelId="{BCAE6BD5-5057-4A24-86FA-B52426A08934}" type="parTrans" cxnId="{98FFCA20-6634-4473-A792-C592798E2142}">
      <dgm:prSet/>
      <dgm:spPr/>
      <dgm:t>
        <a:bodyPr/>
        <a:lstStyle/>
        <a:p>
          <a:endParaRPr lang="es-ES" sz="2000">
            <a:latin typeface="+mn-lt"/>
          </a:endParaRPr>
        </a:p>
      </dgm:t>
    </dgm:pt>
    <dgm:pt modelId="{89643620-CB7A-461C-B3D2-C64765336D08}" type="sibTrans" cxnId="{98FFCA20-6634-4473-A792-C592798E2142}">
      <dgm:prSet/>
      <dgm:spPr/>
      <dgm:t>
        <a:bodyPr/>
        <a:lstStyle/>
        <a:p>
          <a:endParaRPr lang="es-ES" sz="2000">
            <a:latin typeface="+mn-lt"/>
          </a:endParaRPr>
        </a:p>
      </dgm:t>
    </dgm:pt>
    <dgm:pt modelId="{C7327BFD-3E31-4B15-B33B-BE89BF8ED6DA}" type="pres">
      <dgm:prSet presAssocID="{7E6CE607-14FD-421C-9BDE-6A3C7B0BF3C1}" presName="compositeShape" presStyleCnt="0">
        <dgm:presLayoutVars>
          <dgm:dir/>
          <dgm:resizeHandles/>
        </dgm:presLayoutVars>
      </dgm:prSet>
      <dgm:spPr/>
    </dgm:pt>
    <dgm:pt modelId="{9960F70D-1DBF-4968-882C-6841AB29B7ED}" type="pres">
      <dgm:prSet presAssocID="{7E6CE607-14FD-421C-9BDE-6A3C7B0BF3C1}" presName="pyramid" presStyleLbl="node1" presStyleIdx="0" presStyleCnt="1"/>
      <dgm:spPr/>
    </dgm:pt>
    <dgm:pt modelId="{8AAA6902-508F-448D-9AE9-627880AA4C95}" type="pres">
      <dgm:prSet presAssocID="{7E6CE607-14FD-421C-9BDE-6A3C7B0BF3C1}" presName="theList" presStyleCnt="0"/>
      <dgm:spPr/>
    </dgm:pt>
    <dgm:pt modelId="{15D8E5D9-E98A-4F0B-9845-7BEC645BE942}" type="pres">
      <dgm:prSet presAssocID="{847CFE3F-7780-4185-8C2A-515BB3306E33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F4ED4AC-E3C5-4CF9-A261-D850CDC81332}" type="pres">
      <dgm:prSet presAssocID="{847CFE3F-7780-4185-8C2A-515BB3306E33}" presName="aSpace" presStyleCnt="0"/>
      <dgm:spPr/>
    </dgm:pt>
    <dgm:pt modelId="{492C0D4C-4E9D-4408-A52F-8B1C451B8B72}" type="pres">
      <dgm:prSet presAssocID="{293D75CA-6990-4628-9F4D-0178192C362A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9CC0108-80D4-4C47-B244-CC7359139F97}" type="pres">
      <dgm:prSet presAssocID="{293D75CA-6990-4628-9F4D-0178192C362A}" presName="aSpace" presStyleCnt="0"/>
      <dgm:spPr/>
    </dgm:pt>
    <dgm:pt modelId="{40DC16F7-7CBD-43F1-8265-E573120393EE}" type="pres">
      <dgm:prSet presAssocID="{A3930040-7721-4130-B17B-D15130386F32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2384740-F986-4499-89D6-8C77937CA6A6}" type="pres">
      <dgm:prSet presAssocID="{A3930040-7721-4130-B17B-D15130386F32}" presName="aSpace" presStyleCnt="0"/>
      <dgm:spPr/>
    </dgm:pt>
  </dgm:ptLst>
  <dgm:cxnLst>
    <dgm:cxn modelId="{49BB65C8-3D45-4776-8F27-15088B8067AA}" type="presOf" srcId="{A3930040-7721-4130-B17B-D15130386F32}" destId="{40DC16F7-7CBD-43F1-8265-E573120393EE}" srcOrd="0" destOrd="0" presId="urn:microsoft.com/office/officeart/2005/8/layout/pyramid2"/>
    <dgm:cxn modelId="{0F84A0DD-FB9B-4F72-85D1-BDAE7052C57B}" srcId="{7E6CE607-14FD-421C-9BDE-6A3C7B0BF3C1}" destId="{847CFE3F-7780-4185-8C2A-515BB3306E33}" srcOrd="0" destOrd="0" parTransId="{3BE03761-9E18-4754-BDA7-06A21B5F652A}" sibTransId="{28553454-1ECF-41BF-A53D-08FCC8DA900C}"/>
    <dgm:cxn modelId="{0C47805E-B62F-40EC-8826-D0B8ADA5F181}" type="presOf" srcId="{293D75CA-6990-4628-9F4D-0178192C362A}" destId="{492C0D4C-4E9D-4408-A52F-8B1C451B8B72}" srcOrd="0" destOrd="0" presId="urn:microsoft.com/office/officeart/2005/8/layout/pyramid2"/>
    <dgm:cxn modelId="{3260FB8D-374D-43E3-8723-ADE42BAB73C3}" type="presOf" srcId="{847CFE3F-7780-4185-8C2A-515BB3306E33}" destId="{15D8E5D9-E98A-4F0B-9845-7BEC645BE942}" srcOrd="0" destOrd="0" presId="urn:microsoft.com/office/officeart/2005/8/layout/pyramid2"/>
    <dgm:cxn modelId="{3D389A3D-B5B8-4579-8BBB-CA06121EAD78}" type="presOf" srcId="{7E6CE607-14FD-421C-9BDE-6A3C7B0BF3C1}" destId="{C7327BFD-3E31-4B15-B33B-BE89BF8ED6DA}" srcOrd="0" destOrd="0" presId="urn:microsoft.com/office/officeart/2005/8/layout/pyramid2"/>
    <dgm:cxn modelId="{98FFCA20-6634-4473-A792-C592798E2142}" srcId="{7E6CE607-14FD-421C-9BDE-6A3C7B0BF3C1}" destId="{A3930040-7721-4130-B17B-D15130386F32}" srcOrd="2" destOrd="0" parTransId="{BCAE6BD5-5057-4A24-86FA-B52426A08934}" sibTransId="{89643620-CB7A-461C-B3D2-C64765336D08}"/>
    <dgm:cxn modelId="{F7F1B559-AE13-4C5A-9EE5-B1A0F81955C3}" srcId="{7E6CE607-14FD-421C-9BDE-6A3C7B0BF3C1}" destId="{293D75CA-6990-4628-9F4D-0178192C362A}" srcOrd="1" destOrd="0" parTransId="{1B6CFF54-E163-4405-9417-F51966E26B42}" sibTransId="{487EA17E-FA48-4D02-9C10-0AB768DF0E31}"/>
    <dgm:cxn modelId="{7B95A81D-6F4D-49B4-A133-6709E96DD11C}" type="presParOf" srcId="{C7327BFD-3E31-4B15-B33B-BE89BF8ED6DA}" destId="{9960F70D-1DBF-4968-882C-6841AB29B7ED}" srcOrd="0" destOrd="0" presId="urn:microsoft.com/office/officeart/2005/8/layout/pyramid2"/>
    <dgm:cxn modelId="{5767433A-BF68-4540-A6C0-02BBF66D1088}" type="presParOf" srcId="{C7327BFD-3E31-4B15-B33B-BE89BF8ED6DA}" destId="{8AAA6902-508F-448D-9AE9-627880AA4C95}" srcOrd="1" destOrd="0" presId="urn:microsoft.com/office/officeart/2005/8/layout/pyramid2"/>
    <dgm:cxn modelId="{71312188-7535-4FCE-8DA2-73AFA1116EA2}" type="presParOf" srcId="{8AAA6902-508F-448D-9AE9-627880AA4C95}" destId="{15D8E5D9-E98A-4F0B-9845-7BEC645BE942}" srcOrd="0" destOrd="0" presId="urn:microsoft.com/office/officeart/2005/8/layout/pyramid2"/>
    <dgm:cxn modelId="{22070C4F-C002-41DD-BAEB-24E8229E6732}" type="presParOf" srcId="{8AAA6902-508F-448D-9AE9-627880AA4C95}" destId="{8F4ED4AC-E3C5-4CF9-A261-D850CDC81332}" srcOrd="1" destOrd="0" presId="urn:microsoft.com/office/officeart/2005/8/layout/pyramid2"/>
    <dgm:cxn modelId="{5213CEC7-BB9C-4889-9E0F-DF7E3CF47789}" type="presParOf" srcId="{8AAA6902-508F-448D-9AE9-627880AA4C95}" destId="{492C0D4C-4E9D-4408-A52F-8B1C451B8B72}" srcOrd="2" destOrd="0" presId="urn:microsoft.com/office/officeart/2005/8/layout/pyramid2"/>
    <dgm:cxn modelId="{5B41D0AC-2B3A-4214-A4BB-103F86823ADB}" type="presParOf" srcId="{8AAA6902-508F-448D-9AE9-627880AA4C95}" destId="{69CC0108-80D4-4C47-B244-CC7359139F97}" srcOrd="3" destOrd="0" presId="urn:microsoft.com/office/officeart/2005/8/layout/pyramid2"/>
    <dgm:cxn modelId="{BC52C902-CDD5-4EC1-8CAC-D094E83BEAF7}" type="presParOf" srcId="{8AAA6902-508F-448D-9AE9-627880AA4C95}" destId="{40DC16F7-7CBD-43F1-8265-E573120393EE}" srcOrd="4" destOrd="0" presId="urn:microsoft.com/office/officeart/2005/8/layout/pyramid2"/>
    <dgm:cxn modelId="{745A6CC9-6BB7-470B-9735-A9E4CF71A162}" type="presParOf" srcId="{8AAA6902-508F-448D-9AE9-627880AA4C95}" destId="{62384740-F986-4499-89D6-8C77937CA6A6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59166C9-FBE2-4F6A-B83C-BCD3526B5130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CADCC993-D1DD-42F6-AC93-6F1DA3E1E3E0}">
      <dgm:prSet phldrT="[Texto]" custT="1"/>
      <dgm:spPr/>
      <dgm:t>
        <a:bodyPr/>
        <a:lstStyle/>
        <a:p>
          <a:pPr algn="just"/>
          <a:r>
            <a:rPr lang="es-ES" sz="2000" b="1" dirty="0" smtClean="0">
              <a:solidFill>
                <a:schemeClr val="tx1"/>
              </a:solidFill>
            </a:rPr>
            <a:t>8.  </a:t>
          </a:r>
          <a:r>
            <a:rPr lang="es-ES" sz="2000" dirty="0" smtClean="0">
              <a:solidFill>
                <a:schemeClr val="tx1"/>
              </a:solidFill>
            </a:rPr>
            <a:t>Perfil de Riesgo: Riesgo Neto Compuesto + Capital+liquidez+Utilidades.</a:t>
          </a:r>
          <a:endParaRPr lang="es-ES" sz="2000" dirty="0">
            <a:solidFill>
              <a:schemeClr val="tx1"/>
            </a:solidFill>
          </a:endParaRPr>
        </a:p>
      </dgm:t>
    </dgm:pt>
    <dgm:pt modelId="{D4E22B94-C2E0-4AE6-AAA1-15D3E20BFB4D}" type="parTrans" cxnId="{97166A4C-47C0-4AE3-B241-6163675227DB}">
      <dgm:prSet/>
      <dgm:spPr/>
      <dgm:t>
        <a:bodyPr/>
        <a:lstStyle/>
        <a:p>
          <a:pPr algn="just"/>
          <a:endParaRPr lang="es-ES" sz="2000">
            <a:solidFill>
              <a:schemeClr val="tx1"/>
            </a:solidFill>
          </a:endParaRPr>
        </a:p>
      </dgm:t>
    </dgm:pt>
    <dgm:pt modelId="{05765991-61F2-4699-8301-C05A6B6A20DB}" type="sibTrans" cxnId="{97166A4C-47C0-4AE3-B241-6163675227DB}">
      <dgm:prSet/>
      <dgm:spPr/>
      <dgm:t>
        <a:bodyPr/>
        <a:lstStyle/>
        <a:p>
          <a:pPr algn="just"/>
          <a:endParaRPr lang="es-ES" sz="2000">
            <a:solidFill>
              <a:schemeClr val="tx1"/>
            </a:solidFill>
          </a:endParaRPr>
        </a:p>
      </dgm:t>
    </dgm:pt>
    <dgm:pt modelId="{D195056E-830B-4146-B9BA-7250509FF181}">
      <dgm:prSet phldrT="[Texto]" custT="1"/>
      <dgm:spPr/>
      <dgm:t>
        <a:bodyPr/>
        <a:lstStyle/>
        <a:p>
          <a:pPr algn="just"/>
          <a:r>
            <a:rPr lang="es-ES" sz="2000" dirty="0" smtClean="0">
              <a:solidFill>
                <a:schemeClr val="tx1"/>
              </a:solidFill>
            </a:rPr>
            <a:t>Importancia Sistémica</a:t>
          </a:r>
        </a:p>
        <a:p>
          <a:pPr algn="just"/>
          <a:r>
            <a:rPr lang="es-ES" sz="2000" dirty="0" smtClean="0">
              <a:solidFill>
                <a:schemeClr val="tx1"/>
              </a:solidFill>
            </a:rPr>
            <a:t>% de activos o depósitos del SFN o PIB</a:t>
          </a:r>
          <a:endParaRPr lang="es-ES" sz="2000" dirty="0">
            <a:solidFill>
              <a:schemeClr val="tx1"/>
            </a:solidFill>
          </a:endParaRPr>
        </a:p>
      </dgm:t>
    </dgm:pt>
    <dgm:pt modelId="{18722D89-D635-4708-AF39-B8394B55C123}" type="parTrans" cxnId="{EA2BD02B-66F8-49E1-AC66-6A063BC2043D}">
      <dgm:prSet/>
      <dgm:spPr/>
      <dgm:t>
        <a:bodyPr/>
        <a:lstStyle/>
        <a:p>
          <a:pPr algn="just"/>
          <a:endParaRPr lang="es-ES" sz="2000">
            <a:solidFill>
              <a:schemeClr val="tx1"/>
            </a:solidFill>
          </a:endParaRPr>
        </a:p>
      </dgm:t>
    </dgm:pt>
    <dgm:pt modelId="{87FEB329-D722-4BA7-AFCD-222202F25E66}" type="sibTrans" cxnId="{EA2BD02B-66F8-49E1-AC66-6A063BC2043D}">
      <dgm:prSet/>
      <dgm:spPr/>
      <dgm:t>
        <a:bodyPr/>
        <a:lstStyle/>
        <a:p>
          <a:pPr algn="just"/>
          <a:endParaRPr lang="es-ES" sz="2000">
            <a:solidFill>
              <a:schemeClr val="tx1"/>
            </a:solidFill>
          </a:endParaRPr>
        </a:p>
      </dgm:t>
    </dgm:pt>
    <dgm:pt modelId="{64E59C3D-4480-4231-9D9F-D24E75E02075}">
      <dgm:prSet phldrT="[Texto]" custT="1"/>
      <dgm:spPr/>
      <dgm:t>
        <a:bodyPr/>
        <a:lstStyle/>
        <a:p>
          <a:pPr algn="just"/>
          <a:r>
            <a:rPr lang="es-ES" sz="2000" dirty="0" smtClean="0">
              <a:solidFill>
                <a:schemeClr val="tx1"/>
              </a:solidFill>
            </a:rPr>
            <a:t>Estrategia de Supervisión.</a:t>
          </a:r>
        </a:p>
        <a:p>
          <a:pPr algn="just"/>
          <a:r>
            <a:rPr lang="es-ES" sz="2000" dirty="0" smtClean="0">
              <a:solidFill>
                <a:schemeClr val="tx1"/>
              </a:solidFill>
            </a:rPr>
            <a:t>Normal, intensiva, alerta, saneamiento.  </a:t>
          </a:r>
          <a:endParaRPr lang="es-ES" sz="2000" dirty="0">
            <a:solidFill>
              <a:schemeClr val="tx1"/>
            </a:solidFill>
          </a:endParaRPr>
        </a:p>
      </dgm:t>
    </dgm:pt>
    <dgm:pt modelId="{8DDC87B3-3821-4C8D-94D2-E0D86C8755E5}" type="parTrans" cxnId="{C6695ABC-DD23-4DE0-AB55-57DE4C1516EE}">
      <dgm:prSet/>
      <dgm:spPr/>
      <dgm:t>
        <a:bodyPr/>
        <a:lstStyle/>
        <a:p>
          <a:pPr algn="just"/>
          <a:endParaRPr lang="es-ES" sz="2000">
            <a:solidFill>
              <a:schemeClr val="tx1"/>
            </a:solidFill>
          </a:endParaRPr>
        </a:p>
      </dgm:t>
    </dgm:pt>
    <dgm:pt modelId="{87A57B82-9A16-4A6D-9D94-76187CE99D6B}" type="sibTrans" cxnId="{C6695ABC-DD23-4DE0-AB55-57DE4C1516EE}">
      <dgm:prSet/>
      <dgm:spPr/>
      <dgm:t>
        <a:bodyPr/>
        <a:lstStyle/>
        <a:p>
          <a:pPr algn="just"/>
          <a:endParaRPr lang="es-ES" sz="2000">
            <a:solidFill>
              <a:schemeClr val="tx1"/>
            </a:solidFill>
          </a:endParaRPr>
        </a:p>
      </dgm:t>
    </dgm:pt>
    <dgm:pt modelId="{3C28F505-0497-47B7-9373-99E1D436F089}" type="pres">
      <dgm:prSet presAssocID="{759166C9-FBE2-4F6A-B83C-BCD3526B513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1CA68C91-0061-4E96-9F3C-6E91499EF4F2}" type="pres">
      <dgm:prSet presAssocID="{759166C9-FBE2-4F6A-B83C-BCD3526B5130}" presName="Name1" presStyleCnt="0"/>
      <dgm:spPr/>
      <dgm:t>
        <a:bodyPr/>
        <a:lstStyle/>
        <a:p>
          <a:endParaRPr lang="es-ES"/>
        </a:p>
      </dgm:t>
    </dgm:pt>
    <dgm:pt modelId="{755731DA-7C90-4247-8998-A4B93EBA21DF}" type="pres">
      <dgm:prSet presAssocID="{759166C9-FBE2-4F6A-B83C-BCD3526B5130}" presName="cycle" presStyleCnt="0"/>
      <dgm:spPr/>
      <dgm:t>
        <a:bodyPr/>
        <a:lstStyle/>
        <a:p>
          <a:endParaRPr lang="es-ES"/>
        </a:p>
      </dgm:t>
    </dgm:pt>
    <dgm:pt modelId="{AA443D44-F4E0-4408-B901-A110C53330E4}" type="pres">
      <dgm:prSet presAssocID="{759166C9-FBE2-4F6A-B83C-BCD3526B5130}" presName="srcNode" presStyleLbl="node1" presStyleIdx="0" presStyleCnt="3"/>
      <dgm:spPr/>
      <dgm:t>
        <a:bodyPr/>
        <a:lstStyle/>
        <a:p>
          <a:endParaRPr lang="es-ES"/>
        </a:p>
      </dgm:t>
    </dgm:pt>
    <dgm:pt modelId="{BDD02C8D-742F-4891-AFF1-3F07999AEEBF}" type="pres">
      <dgm:prSet presAssocID="{759166C9-FBE2-4F6A-B83C-BCD3526B5130}" presName="conn" presStyleLbl="parChTrans1D2" presStyleIdx="0" presStyleCnt="1"/>
      <dgm:spPr/>
      <dgm:t>
        <a:bodyPr/>
        <a:lstStyle/>
        <a:p>
          <a:endParaRPr lang="es-ES"/>
        </a:p>
      </dgm:t>
    </dgm:pt>
    <dgm:pt modelId="{08F32D8A-BC2C-463E-81A5-768522EAB60A}" type="pres">
      <dgm:prSet presAssocID="{759166C9-FBE2-4F6A-B83C-BCD3526B5130}" presName="extraNode" presStyleLbl="node1" presStyleIdx="0" presStyleCnt="3"/>
      <dgm:spPr/>
      <dgm:t>
        <a:bodyPr/>
        <a:lstStyle/>
        <a:p>
          <a:endParaRPr lang="es-ES"/>
        </a:p>
      </dgm:t>
    </dgm:pt>
    <dgm:pt modelId="{457EEE95-F34E-4861-9BE2-B44003397796}" type="pres">
      <dgm:prSet presAssocID="{759166C9-FBE2-4F6A-B83C-BCD3526B5130}" presName="dstNode" presStyleLbl="node1" presStyleIdx="0" presStyleCnt="3"/>
      <dgm:spPr/>
      <dgm:t>
        <a:bodyPr/>
        <a:lstStyle/>
        <a:p>
          <a:endParaRPr lang="es-ES"/>
        </a:p>
      </dgm:t>
    </dgm:pt>
    <dgm:pt modelId="{15FABA6A-A6F2-4CAD-9928-DE2CE94C9855}" type="pres">
      <dgm:prSet presAssocID="{CADCC993-D1DD-42F6-AC93-6F1DA3E1E3E0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3491807-3E8D-47E1-8C1A-CA4F3E6002F1}" type="pres">
      <dgm:prSet presAssocID="{CADCC993-D1DD-42F6-AC93-6F1DA3E1E3E0}" presName="accent_1" presStyleCnt="0"/>
      <dgm:spPr/>
      <dgm:t>
        <a:bodyPr/>
        <a:lstStyle/>
        <a:p>
          <a:endParaRPr lang="es-ES"/>
        </a:p>
      </dgm:t>
    </dgm:pt>
    <dgm:pt modelId="{025AA55C-9D3E-45B9-902F-0E1C2B6D330F}" type="pres">
      <dgm:prSet presAssocID="{CADCC993-D1DD-42F6-AC93-6F1DA3E1E3E0}" presName="accentRepeatNode" presStyleLbl="solidFgAcc1" presStyleIdx="0" presStyleCnt="3"/>
      <dgm:spPr/>
      <dgm:t>
        <a:bodyPr/>
        <a:lstStyle/>
        <a:p>
          <a:endParaRPr lang="es-ES"/>
        </a:p>
      </dgm:t>
    </dgm:pt>
    <dgm:pt modelId="{DD1E8265-DBE1-4AD3-B2C5-7D469D4D86A1}" type="pres">
      <dgm:prSet presAssocID="{D195056E-830B-4146-B9BA-7250509FF181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6111321-9CBA-40C3-9401-B27E0904A820}" type="pres">
      <dgm:prSet presAssocID="{D195056E-830B-4146-B9BA-7250509FF181}" presName="accent_2" presStyleCnt="0"/>
      <dgm:spPr/>
      <dgm:t>
        <a:bodyPr/>
        <a:lstStyle/>
        <a:p>
          <a:endParaRPr lang="es-ES"/>
        </a:p>
      </dgm:t>
    </dgm:pt>
    <dgm:pt modelId="{7CD524D6-0CE2-4671-BFB3-307A82ECBA70}" type="pres">
      <dgm:prSet presAssocID="{D195056E-830B-4146-B9BA-7250509FF181}" presName="accentRepeatNode" presStyleLbl="solidFgAcc1" presStyleIdx="1" presStyleCnt="3"/>
      <dgm:spPr/>
      <dgm:t>
        <a:bodyPr/>
        <a:lstStyle/>
        <a:p>
          <a:endParaRPr lang="es-ES"/>
        </a:p>
      </dgm:t>
    </dgm:pt>
    <dgm:pt modelId="{C69E495E-D770-4D17-A459-2B15A6C484AD}" type="pres">
      <dgm:prSet presAssocID="{64E59C3D-4480-4231-9D9F-D24E75E02075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5C5F2F5-E9A8-43D7-958B-39D488B0C761}" type="pres">
      <dgm:prSet presAssocID="{64E59C3D-4480-4231-9D9F-D24E75E02075}" presName="accent_3" presStyleCnt="0"/>
      <dgm:spPr/>
      <dgm:t>
        <a:bodyPr/>
        <a:lstStyle/>
        <a:p>
          <a:endParaRPr lang="es-ES"/>
        </a:p>
      </dgm:t>
    </dgm:pt>
    <dgm:pt modelId="{8D8CA1A5-D18D-47B8-BFDF-622C91EE05B9}" type="pres">
      <dgm:prSet presAssocID="{64E59C3D-4480-4231-9D9F-D24E75E02075}" presName="accentRepeatNode" presStyleLbl="solidFgAcc1" presStyleIdx="2" presStyleCnt="3"/>
      <dgm:spPr/>
      <dgm:t>
        <a:bodyPr/>
        <a:lstStyle/>
        <a:p>
          <a:endParaRPr lang="es-ES"/>
        </a:p>
      </dgm:t>
    </dgm:pt>
  </dgm:ptLst>
  <dgm:cxnLst>
    <dgm:cxn modelId="{C6695ABC-DD23-4DE0-AB55-57DE4C1516EE}" srcId="{759166C9-FBE2-4F6A-B83C-BCD3526B5130}" destId="{64E59C3D-4480-4231-9D9F-D24E75E02075}" srcOrd="2" destOrd="0" parTransId="{8DDC87B3-3821-4C8D-94D2-E0D86C8755E5}" sibTransId="{87A57B82-9A16-4A6D-9D94-76187CE99D6B}"/>
    <dgm:cxn modelId="{EEFFC7D6-DD12-48D5-9EAA-9F305E59E91B}" type="presOf" srcId="{759166C9-FBE2-4F6A-B83C-BCD3526B5130}" destId="{3C28F505-0497-47B7-9373-99E1D436F089}" srcOrd="0" destOrd="0" presId="urn:microsoft.com/office/officeart/2008/layout/VerticalCurvedList"/>
    <dgm:cxn modelId="{FEF5BBBB-685E-4171-92A8-457C2DCC5ED9}" type="presOf" srcId="{05765991-61F2-4699-8301-C05A6B6A20DB}" destId="{BDD02C8D-742F-4891-AFF1-3F07999AEEBF}" srcOrd="0" destOrd="0" presId="urn:microsoft.com/office/officeart/2008/layout/VerticalCurvedList"/>
    <dgm:cxn modelId="{B5ED8908-9715-4314-A29B-F2688237573C}" type="presOf" srcId="{CADCC993-D1DD-42F6-AC93-6F1DA3E1E3E0}" destId="{15FABA6A-A6F2-4CAD-9928-DE2CE94C9855}" srcOrd="0" destOrd="0" presId="urn:microsoft.com/office/officeart/2008/layout/VerticalCurvedList"/>
    <dgm:cxn modelId="{9B7234BB-054E-442C-82EB-F550DA3BC187}" type="presOf" srcId="{D195056E-830B-4146-B9BA-7250509FF181}" destId="{DD1E8265-DBE1-4AD3-B2C5-7D469D4D86A1}" srcOrd="0" destOrd="0" presId="urn:microsoft.com/office/officeart/2008/layout/VerticalCurvedList"/>
    <dgm:cxn modelId="{F4380965-9B31-432D-94AE-41EBC3ECCD97}" type="presOf" srcId="{64E59C3D-4480-4231-9D9F-D24E75E02075}" destId="{C69E495E-D770-4D17-A459-2B15A6C484AD}" srcOrd="0" destOrd="0" presId="urn:microsoft.com/office/officeart/2008/layout/VerticalCurvedList"/>
    <dgm:cxn modelId="{EA2BD02B-66F8-49E1-AC66-6A063BC2043D}" srcId="{759166C9-FBE2-4F6A-B83C-BCD3526B5130}" destId="{D195056E-830B-4146-B9BA-7250509FF181}" srcOrd="1" destOrd="0" parTransId="{18722D89-D635-4708-AF39-B8394B55C123}" sibTransId="{87FEB329-D722-4BA7-AFCD-222202F25E66}"/>
    <dgm:cxn modelId="{97166A4C-47C0-4AE3-B241-6163675227DB}" srcId="{759166C9-FBE2-4F6A-B83C-BCD3526B5130}" destId="{CADCC993-D1DD-42F6-AC93-6F1DA3E1E3E0}" srcOrd="0" destOrd="0" parTransId="{D4E22B94-C2E0-4AE6-AAA1-15D3E20BFB4D}" sibTransId="{05765991-61F2-4699-8301-C05A6B6A20DB}"/>
    <dgm:cxn modelId="{8A7240AB-A1B7-473A-828C-78FA3B953FDF}" type="presParOf" srcId="{3C28F505-0497-47B7-9373-99E1D436F089}" destId="{1CA68C91-0061-4E96-9F3C-6E91499EF4F2}" srcOrd="0" destOrd="0" presId="urn:microsoft.com/office/officeart/2008/layout/VerticalCurvedList"/>
    <dgm:cxn modelId="{56EAB40F-A05C-4036-BAA3-19FB97797598}" type="presParOf" srcId="{1CA68C91-0061-4E96-9F3C-6E91499EF4F2}" destId="{755731DA-7C90-4247-8998-A4B93EBA21DF}" srcOrd="0" destOrd="0" presId="urn:microsoft.com/office/officeart/2008/layout/VerticalCurvedList"/>
    <dgm:cxn modelId="{FC0CB5E6-5A2A-411B-AA44-8DBAECAC853C}" type="presParOf" srcId="{755731DA-7C90-4247-8998-A4B93EBA21DF}" destId="{AA443D44-F4E0-4408-B901-A110C53330E4}" srcOrd="0" destOrd="0" presId="urn:microsoft.com/office/officeart/2008/layout/VerticalCurvedList"/>
    <dgm:cxn modelId="{C63F74C4-4133-4469-8E06-539A282A6EEB}" type="presParOf" srcId="{755731DA-7C90-4247-8998-A4B93EBA21DF}" destId="{BDD02C8D-742F-4891-AFF1-3F07999AEEBF}" srcOrd="1" destOrd="0" presId="urn:microsoft.com/office/officeart/2008/layout/VerticalCurvedList"/>
    <dgm:cxn modelId="{1BD4FE3A-E614-489D-953D-1C2B17CC39CB}" type="presParOf" srcId="{755731DA-7C90-4247-8998-A4B93EBA21DF}" destId="{08F32D8A-BC2C-463E-81A5-768522EAB60A}" srcOrd="2" destOrd="0" presId="urn:microsoft.com/office/officeart/2008/layout/VerticalCurvedList"/>
    <dgm:cxn modelId="{B2AF78A8-03F2-4A91-B788-886ABBBAD5F1}" type="presParOf" srcId="{755731DA-7C90-4247-8998-A4B93EBA21DF}" destId="{457EEE95-F34E-4861-9BE2-B44003397796}" srcOrd="3" destOrd="0" presId="urn:microsoft.com/office/officeart/2008/layout/VerticalCurvedList"/>
    <dgm:cxn modelId="{0B86BBF7-97DB-444F-A523-D04D9E60410F}" type="presParOf" srcId="{1CA68C91-0061-4E96-9F3C-6E91499EF4F2}" destId="{15FABA6A-A6F2-4CAD-9928-DE2CE94C9855}" srcOrd="1" destOrd="0" presId="urn:microsoft.com/office/officeart/2008/layout/VerticalCurvedList"/>
    <dgm:cxn modelId="{FFD78AFA-9972-46AE-A968-696C8FDEEA8C}" type="presParOf" srcId="{1CA68C91-0061-4E96-9F3C-6E91499EF4F2}" destId="{73491807-3E8D-47E1-8C1A-CA4F3E6002F1}" srcOrd="2" destOrd="0" presId="urn:microsoft.com/office/officeart/2008/layout/VerticalCurvedList"/>
    <dgm:cxn modelId="{4AC5E326-5310-4C1C-9081-3B29A9D643A3}" type="presParOf" srcId="{73491807-3E8D-47E1-8C1A-CA4F3E6002F1}" destId="{025AA55C-9D3E-45B9-902F-0E1C2B6D330F}" srcOrd="0" destOrd="0" presId="urn:microsoft.com/office/officeart/2008/layout/VerticalCurvedList"/>
    <dgm:cxn modelId="{A70476BA-7BE4-441C-A2B2-0CBCA663FEA3}" type="presParOf" srcId="{1CA68C91-0061-4E96-9F3C-6E91499EF4F2}" destId="{DD1E8265-DBE1-4AD3-B2C5-7D469D4D86A1}" srcOrd="3" destOrd="0" presId="urn:microsoft.com/office/officeart/2008/layout/VerticalCurvedList"/>
    <dgm:cxn modelId="{8816A303-040B-42F2-BD28-3AA5A3345FC4}" type="presParOf" srcId="{1CA68C91-0061-4E96-9F3C-6E91499EF4F2}" destId="{B6111321-9CBA-40C3-9401-B27E0904A820}" srcOrd="4" destOrd="0" presId="urn:microsoft.com/office/officeart/2008/layout/VerticalCurvedList"/>
    <dgm:cxn modelId="{F824DF5B-3FE7-4DA6-9539-06582961E74C}" type="presParOf" srcId="{B6111321-9CBA-40C3-9401-B27E0904A820}" destId="{7CD524D6-0CE2-4671-BFB3-307A82ECBA70}" srcOrd="0" destOrd="0" presId="urn:microsoft.com/office/officeart/2008/layout/VerticalCurvedList"/>
    <dgm:cxn modelId="{DADD690A-CAB8-4283-8F6A-F303996EADB1}" type="presParOf" srcId="{1CA68C91-0061-4E96-9F3C-6E91499EF4F2}" destId="{C69E495E-D770-4D17-A459-2B15A6C484AD}" srcOrd="5" destOrd="0" presId="urn:microsoft.com/office/officeart/2008/layout/VerticalCurvedList"/>
    <dgm:cxn modelId="{E90A5380-B214-4D49-8356-53942C2D7CD8}" type="presParOf" srcId="{1CA68C91-0061-4E96-9F3C-6E91499EF4F2}" destId="{75C5F2F5-E9A8-43D7-958B-39D488B0C761}" srcOrd="6" destOrd="0" presId="urn:microsoft.com/office/officeart/2008/layout/VerticalCurvedList"/>
    <dgm:cxn modelId="{AC21E38F-76A9-46DB-AAB6-FE9E473D8F44}" type="presParOf" srcId="{75C5F2F5-E9A8-43D7-958B-39D488B0C761}" destId="{8D8CA1A5-D18D-47B8-BFDF-622C91EE05B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E994091-79EB-4884-A0C7-6AF8C83027D4}" type="doc">
      <dgm:prSet loTypeId="urn:microsoft.com/office/officeart/2005/8/layout/process4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DA1E7B6C-5D4A-47E6-9F35-542786BFFC82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Enero 2019</a:t>
          </a:r>
          <a:endParaRPr lang="es-ES" dirty="0">
            <a:solidFill>
              <a:schemeClr val="tx1"/>
            </a:solidFill>
          </a:endParaRPr>
        </a:p>
      </dgm:t>
    </dgm:pt>
    <dgm:pt modelId="{B4DBBCFB-E403-4D62-9D85-0BBCBB2DD830}" type="parTrans" cxnId="{F7DD5D09-F812-4902-9888-3A920C8CA7CD}">
      <dgm:prSet/>
      <dgm:spPr/>
      <dgm:t>
        <a:bodyPr/>
        <a:lstStyle/>
        <a:p>
          <a:endParaRPr lang="es-ES"/>
        </a:p>
      </dgm:t>
    </dgm:pt>
    <dgm:pt modelId="{E56485FE-D0A5-45B8-8D39-9D8620010983}" type="sibTrans" cxnId="{F7DD5D09-F812-4902-9888-3A920C8CA7CD}">
      <dgm:prSet/>
      <dgm:spPr/>
      <dgm:t>
        <a:bodyPr/>
        <a:lstStyle/>
        <a:p>
          <a:endParaRPr lang="es-ES"/>
        </a:p>
      </dgm:t>
    </dgm:pt>
    <dgm:pt modelId="{E3B19EA5-1720-481B-A4DF-31AF3AA069AA}">
      <dgm:prSet phldrT="[Texto]" custT="1"/>
      <dgm:spPr/>
      <dgm:t>
        <a:bodyPr/>
        <a:lstStyle/>
        <a:p>
          <a:pPr algn="l"/>
          <a:r>
            <a:rPr lang="es-ES" dirty="0" smtClean="0"/>
            <a:t>SUGEF 30-18 Traslado de Cargos.</a:t>
          </a:r>
        </a:p>
        <a:p>
          <a:pPr algn="l"/>
          <a:r>
            <a:rPr lang="es-ES" dirty="0" smtClean="0"/>
            <a:t>SUGEF 33-07 Plan de Cuentas</a:t>
          </a:r>
          <a:r>
            <a:rPr lang="es-ES" sz="2000" dirty="0" smtClean="0"/>
            <a:t>. </a:t>
          </a:r>
          <a:endParaRPr lang="es-ES" sz="2000" dirty="0"/>
        </a:p>
      </dgm:t>
    </dgm:pt>
    <dgm:pt modelId="{A78D1974-7F2A-4F91-BD8E-00385EAA00A6}" type="parTrans" cxnId="{DBD6D458-95EA-4650-AB17-20415F5132C6}">
      <dgm:prSet/>
      <dgm:spPr/>
      <dgm:t>
        <a:bodyPr/>
        <a:lstStyle/>
        <a:p>
          <a:endParaRPr lang="es-ES"/>
        </a:p>
      </dgm:t>
    </dgm:pt>
    <dgm:pt modelId="{6EEEE65A-D4DA-455C-9236-F9613FA82AE4}" type="sibTrans" cxnId="{DBD6D458-95EA-4650-AB17-20415F5132C6}">
      <dgm:prSet/>
      <dgm:spPr/>
      <dgm:t>
        <a:bodyPr/>
        <a:lstStyle/>
        <a:p>
          <a:endParaRPr lang="es-ES"/>
        </a:p>
      </dgm:t>
    </dgm:pt>
    <dgm:pt modelId="{BEFA3F96-EBEF-4864-A5A3-0BC809C3C253}">
      <dgm:prSet phldrT="[Texto]"/>
      <dgm:spPr/>
      <dgm:t>
        <a:bodyPr/>
        <a:lstStyle/>
        <a:p>
          <a:pPr algn="l"/>
          <a:r>
            <a:rPr lang="es-ES" dirty="0" smtClean="0"/>
            <a:t>SUGEF 3-06 Ponderación por Riesgo de Crédito.</a:t>
          </a:r>
        </a:p>
        <a:p>
          <a:pPr algn="l"/>
          <a:r>
            <a:rPr lang="es-ES" dirty="0" smtClean="0"/>
            <a:t>SUGEF 18-16 </a:t>
          </a:r>
          <a:r>
            <a:rPr lang="es-CR" dirty="0" smtClean="0"/>
            <a:t>funcionamiento las bases de datos de incidencias y de los eventos</a:t>
          </a:r>
          <a:endParaRPr lang="es-ES" dirty="0"/>
        </a:p>
      </dgm:t>
    </dgm:pt>
    <dgm:pt modelId="{B4539198-BC10-4DD1-9B67-E8C71BAAA991}" type="parTrans" cxnId="{AA4111C2-E06D-44D7-8053-B77D0D16507D}">
      <dgm:prSet/>
      <dgm:spPr/>
      <dgm:t>
        <a:bodyPr/>
        <a:lstStyle/>
        <a:p>
          <a:endParaRPr lang="es-ES"/>
        </a:p>
      </dgm:t>
    </dgm:pt>
    <dgm:pt modelId="{432262A6-DD15-46BE-B02C-A9B9B76469B0}" type="sibTrans" cxnId="{AA4111C2-E06D-44D7-8053-B77D0D16507D}">
      <dgm:prSet/>
      <dgm:spPr/>
      <dgm:t>
        <a:bodyPr/>
        <a:lstStyle/>
        <a:p>
          <a:endParaRPr lang="es-ES"/>
        </a:p>
      </dgm:t>
    </dgm:pt>
    <dgm:pt modelId="{4E66DC97-E8CA-4E51-881D-9258F28E0CBC}">
      <dgm:prSet phldrT="[Texto]"/>
      <dgm:spPr/>
      <dgm:t>
        <a:bodyPr/>
        <a:lstStyle/>
        <a:p>
          <a:pPr algn="ctr"/>
          <a:r>
            <a:rPr lang="es-ES" dirty="0" smtClean="0">
              <a:solidFill>
                <a:schemeClr val="tx1"/>
              </a:solidFill>
            </a:rPr>
            <a:t>Enero 2019</a:t>
          </a:r>
          <a:endParaRPr lang="es-ES" dirty="0">
            <a:solidFill>
              <a:schemeClr val="tx1"/>
            </a:solidFill>
          </a:endParaRPr>
        </a:p>
      </dgm:t>
    </dgm:pt>
    <dgm:pt modelId="{0B650BC8-938D-4894-B9DC-81E105CD722A}" type="parTrans" cxnId="{E6E437C5-7DEF-4CE3-9DE6-10858E4F5C1B}">
      <dgm:prSet/>
      <dgm:spPr/>
      <dgm:t>
        <a:bodyPr/>
        <a:lstStyle/>
        <a:p>
          <a:endParaRPr lang="es-ES"/>
        </a:p>
      </dgm:t>
    </dgm:pt>
    <dgm:pt modelId="{FA7C4A12-2114-432E-9951-38B41BDF3506}" type="sibTrans" cxnId="{E6E437C5-7DEF-4CE3-9DE6-10858E4F5C1B}">
      <dgm:prSet/>
      <dgm:spPr/>
      <dgm:t>
        <a:bodyPr/>
        <a:lstStyle/>
        <a:p>
          <a:endParaRPr lang="es-ES"/>
        </a:p>
      </dgm:t>
    </dgm:pt>
    <dgm:pt modelId="{820811C0-CB0B-4F9A-B1E0-B4DC10737D51}">
      <dgm:prSet phldrT="[Texto]"/>
      <dgm:spPr/>
      <dgm:t>
        <a:bodyPr/>
        <a:lstStyle/>
        <a:p>
          <a:pPr algn="l"/>
          <a:r>
            <a:rPr lang="es-ES" dirty="0" smtClean="0"/>
            <a:t>SUGEF 11-18 Art 15 y 15 BIS</a:t>
          </a:r>
        </a:p>
        <a:p>
          <a:pPr algn="l"/>
          <a:r>
            <a:rPr lang="es-ES" dirty="0" smtClean="0"/>
            <a:t>SUGEF 13-18  ICL al 100%</a:t>
          </a:r>
        </a:p>
      </dgm:t>
    </dgm:pt>
    <dgm:pt modelId="{1380153C-49AB-4EAC-A506-CE29526C4A04}" type="parTrans" cxnId="{E8B307C9-334F-4A1C-B512-415B976E0E3C}">
      <dgm:prSet/>
      <dgm:spPr/>
      <dgm:t>
        <a:bodyPr/>
        <a:lstStyle/>
        <a:p>
          <a:endParaRPr lang="es-ES"/>
        </a:p>
      </dgm:t>
    </dgm:pt>
    <dgm:pt modelId="{581E77F2-BD26-48F9-A699-AC608D1ADA03}" type="sibTrans" cxnId="{E8B307C9-334F-4A1C-B512-415B976E0E3C}">
      <dgm:prSet/>
      <dgm:spPr/>
      <dgm:t>
        <a:bodyPr/>
        <a:lstStyle/>
        <a:p>
          <a:endParaRPr lang="es-ES"/>
        </a:p>
      </dgm:t>
    </dgm:pt>
    <dgm:pt modelId="{22CF69F7-F08A-43E8-BE85-FBA8E0990084}">
      <dgm:prSet phldrT="[Texto]"/>
      <dgm:spPr/>
      <dgm:t>
        <a:bodyPr/>
        <a:lstStyle/>
        <a:p>
          <a:r>
            <a:rPr lang="es-ES" dirty="0" smtClean="0"/>
            <a:t>SUGEF 19-16 Contra cíclicas al 2,5%</a:t>
          </a:r>
        </a:p>
      </dgm:t>
    </dgm:pt>
    <dgm:pt modelId="{3E8DC50F-45C3-4D8C-9EEA-B2AED9D75D6B}" type="parTrans" cxnId="{AFD28F08-0913-489A-B2B3-34DF9324CDA6}">
      <dgm:prSet/>
      <dgm:spPr/>
      <dgm:t>
        <a:bodyPr/>
        <a:lstStyle/>
        <a:p>
          <a:endParaRPr lang="es-ES"/>
        </a:p>
      </dgm:t>
    </dgm:pt>
    <dgm:pt modelId="{571F6DC4-6E21-484E-B201-8CBB722457DB}" type="sibTrans" cxnId="{AFD28F08-0913-489A-B2B3-34DF9324CDA6}">
      <dgm:prSet/>
      <dgm:spPr/>
      <dgm:t>
        <a:bodyPr/>
        <a:lstStyle/>
        <a:p>
          <a:endParaRPr lang="es-ES"/>
        </a:p>
      </dgm:t>
    </dgm:pt>
    <dgm:pt modelId="{7A628EFC-00EF-49F0-9042-08BFB1ABBD1A}" type="pres">
      <dgm:prSet presAssocID="{AE994091-79EB-4884-A0C7-6AF8C83027D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FC4FE92-354F-448E-94D5-68973D8FCC0E}" type="pres">
      <dgm:prSet presAssocID="{4E66DC97-E8CA-4E51-881D-9258F28E0CBC}" presName="boxAndChildren" presStyleCnt="0"/>
      <dgm:spPr/>
    </dgm:pt>
    <dgm:pt modelId="{2609ED36-0286-4296-B595-CADF444B28B2}" type="pres">
      <dgm:prSet presAssocID="{4E66DC97-E8CA-4E51-881D-9258F28E0CBC}" presName="parentTextBox" presStyleLbl="node1" presStyleIdx="0" presStyleCnt="2"/>
      <dgm:spPr/>
      <dgm:t>
        <a:bodyPr/>
        <a:lstStyle/>
        <a:p>
          <a:endParaRPr lang="es-ES"/>
        </a:p>
      </dgm:t>
    </dgm:pt>
    <dgm:pt modelId="{4B7219C3-27BE-4B97-B777-76DA1367913C}" type="pres">
      <dgm:prSet presAssocID="{4E66DC97-E8CA-4E51-881D-9258F28E0CBC}" presName="entireBox" presStyleLbl="node1" presStyleIdx="0" presStyleCnt="2"/>
      <dgm:spPr/>
      <dgm:t>
        <a:bodyPr/>
        <a:lstStyle/>
        <a:p>
          <a:endParaRPr lang="es-ES"/>
        </a:p>
      </dgm:t>
    </dgm:pt>
    <dgm:pt modelId="{EE0DDE94-5E4E-409B-B00D-57CD18D2B1FA}" type="pres">
      <dgm:prSet presAssocID="{4E66DC97-E8CA-4E51-881D-9258F28E0CBC}" presName="descendantBox" presStyleCnt="0"/>
      <dgm:spPr/>
    </dgm:pt>
    <dgm:pt modelId="{3F71AC6D-F14F-450E-8E9C-AF77F6787EF5}" type="pres">
      <dgm:prSet presAssocID="{820811C0-CB0B-4F9A-B1E0-B4DC10737D51}" presName="childTextBox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81E5062-5CC9-402F-AF6E-EE53EB0ED915}" type="pres">
      <dgm:prSet presAssocID="{22CF69F7-F08A-43E8-BE85-FBA8E0990084}" presName="childTextBox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7ABE9B6-52B9-48AC-8210-8B6FF0A06D61}" type="pres">
      <dgm:prSet presAssocID="{E56485FE-D0A5-45B8-8D39-9D8620010983}" presName="sp" presStyleCnt="0"/>
      <dgm:spPr/>
    </dgm:pt>
    <dgm:pt modelId="{CB37D7E1-B206-4497-BF05-C17690CB27C7}" type="pres">
      <dgm:prSet presAssocID="{DA1E7B6C-5D4A-47E6-9F35-542786BFFC82}" presName="arrowAndChildren" presStyleCnt="0"/>
      <dgm:spPr/>
    </dgm:pt>
    <dgm:pt modelId="{4D3EC695-DE26-4197-BDDE-64AC330302F4}" type="pres">
      <dgm:prSet presAssocID="{DA1E7B6C-5D4A-47E6-9F35-542786BFFC82}" presName="parentTextArrow" presStyleLbl="node1" presStyleIdx="0" presStyleCnt="2"/>
      <dgm:spPr/>
      <dgm:t>
        <a:bodyPr/>
        <a:lstStyle/>
        <a:p>
          <a:endParaRPr lang="es-ES"/>
        </a:p>
      </dgm:t>
    </dgm:pt>
    <dgm:pt modelId="{DB4CA079-D76B-43AD-8D93-8A24158BB6D5}" type="pres">
      <dgm:prSet presAssocID="{DA1E7B6C-5D4A-47E6-9F35-542786BFFC82}" presName="arrow" presStyleLbl="node1" presStyleIdx="1" presStyleCnt="2"/>
      <dgm:spPr/>
      <dgm:t>
        <a:bodyPr/>
        <a:lstStyle/>
        <a:p>
          <a:endParaRPr lang="es-ES"/>
        </a:p>
      </dgm:t>
    </dgm:pt>
    <dgm:pt modelId="{81C282E1-F020-47C0-85EE-A9C463821CF7}" type="pres">
      <dgm:prSet presAssocID="{DA1E7B6C-5D4A-47E6-9F35-542786BFFC82}" presName="descendantArrow" presStyleCnt="0"/>
      <dgm:spPr/>
    </dgm:pt>
    <dgm:pt modelId="{44A5898D-FBA8-4784-A9FA-546B2B4A10AE}" type="pres">
      <dgm:prSet presAssocID="{E3B19EA5-1720-481B-A4DF-31AF3AA069AA}" presName="childTextArrow" presStyleLbl="fgAccFollowNode1" presStyleIdx="2" presStyleCnt="4" custScaleX="14634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CD63D21-6E0C-446F-8362-58D246301776}" type="pres">
      <dgm:prSet presAssocID="{BEFA3F96-EBEF-4864-A5A3-0BC809C3C253}" presName="childTextArrow" presStyleLbl="fgAccFollowNode1" presStyleIdx="3" presStyleCnt="4" custScaleX="142811" custLinFactNeighborX="56" custLinFactNeighborY="-112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8B307C9-334F-4A1C-B512-415B976E0E3C}" srcId="{4E66DC97-E8CA-4E51-881D-9258F28E0CBC}" destId="{820811C0-CB0B-4F9A-B1E0-B4DC10737D51}" srcOrd="0" destOrd="0" parTransId="{1380153C-49AB-4EAC-A506-CE29526C4A04}" sibTransId="{581E77F2-BD26-48F9-A699-AC608D1ADA03}"/>
    <dgm:cxn modelId="{A2946DC6-7086-4698-A96B-46405A6FD95C}" type="presOf" srcId="{DA1E7B6C-5D4A-47E6-9F35-542786BFFC82}" destId="{4D3EC695-DE26-4197-BDDE-64AC330302F4}" srcOrd="0" destOrd="0" presId="urn:microsoft.com/office/officeart/2005/8/layout/process4"/>
    <dgm:cxn modelId="{8FF79C6E-3FFF-48B7-97BD-EA4435654E0C}" type="presOf" srcId="{4E66DC97-E8CA-4E51-881D-9258F28E0CBC}" destId="{2609ED36-0286-4296-B595-CADF444B28B2}" srcOrd="0" destOrd="0" presId="urn:microsoft.com/office/officeart/2005/8/layout/process4"/>
    <dgm:cxn modelId="{E6E437C5-7DEF-4CE3-9DE6-10858E4F5C1B}" srcId="{AE994091-79EB-4884-A0C7-6AF8C83027D4}" destId="{4E66DC97-E8CA-4E51-881D-9258F28E0CBC}" srcOrd="1" destOrd="0" parTransId="{0B650BC8-938D-4894-B9DC-81E105CD722A}" sibTransId="{FA7C4A12-2114-432E-9951-38B41BDF3506}"/>
    <dgm:cxn modelId="{AE812D39-8ACD-48D3-A339-8FA0447ECD86}" type="presOf" srcId="{E3B19EA5-1720-481B-A4DF-31AF3AA069AA}" destId="{44A5898D-FBA8-4784-A9FA-546B2B4A10AE}" srcOrd="0" destOrd="0" presId="urn:microsoft.com/office/officeart/2005/8/layout/process4"/>
    <dgm:cxn modelId="{DBD6D458-95EA-4650-AB17-20415F5132C6}" srcId="{DA1E7B6C-5D4A-47E6-9F35-542786BFFC82}" destId="{E3B19EA5-1720-481B-A4DF-31AF3AA069AA}" srcOrd="0" destOrd="0" parTransId="{A78D1974-7F2A-4F91-BD8E-00385EAA00A6}" sibTransId="{6EEEE65A-D4DA-455C-9236-F9613FA82AE4}"/>
    <dgm:cxn modelId="{945012D1-1467-4887-96EA-9BDB1CEE175B}" type="presOf" srcId="{AE994091-79EB-4884-A0C7-6AF8C83027D4}" destId="{7A628EFC-00EF-49F0-9042-08BFB1ABBD1A}" srcOrd="0" destOrd="0" presId="urn:microsoft.com/office/officeart/2005/8/layout/process4"/>
    <dgm:cxn modelId="{4C2EECF5-2670-47D0-9480-9F2BA18AC6CA}" type="presOf" srcId="{820811C0-CB0B-4F9A-B1E0-B4DC10737D51}" destId="{3F71AC6D-F14F-450E-8E9C-AF77F6787EF5}" srcOrd="0" destOrd="0" presId="urn:microsoft.com/office/officeart/2005/8/layout/process4"/>
    <dgm:cxn modelId="{EDC1FDB7-E70E-4E4F-8FC5-A51215FB88ED}" type="presOf" srcId="{22CF69F7-F08A-43E8-BE85-FBA8E0990084}" destId="{581E5062-5CC9-402F-AF6E-EE53EB0ED915}" srcOrd="0" destOrd="0" presId="urn:microsoft.com/office/officeart/2005/8/layout/process4"/>
    <dgm:cxn modelId="{DA03C7E8-C08D-4D09-BD0A-54D8D0A70E0F}" type="presOf" srcId="{BEFA3F96-EBEF-4864-A5A3-0BC809C3C253}" destId="{2CD63D21-6E0C-446F-8362-58D246301776}" srcOrd="0" destOrd="0" presId="urn:microsoft.com/office/officeart/2005/8/layout/process4"/>
    <dgm:cxn modelId="{12FF6311-6698-4CED-918D-825F11A2A3DB}" type="presOf" srcId="{4E66DC97-E8CA-4E51-881D-9258F28E0CBC}" destId="{4B7219C3-27BE-4B97-B777-76DA1367913C}" srcOrd="1" destOrd="0" presId="urn:microsoft.com/office/officeart/2005/8/layout/process4"/>
    <dgm:cxn modelId="{F7DD5D09-F812-4902-9888-3A920C8CA7CD}" srcId="{AE994091-79EB-4884-A0C7-6AF8C83027D4}" destId="{DA1E7B6C-5D4A-47E6-9F35-542786BFFC82}" srcOrd="0" destOrd="0" parTransId="{B4DBBCFB-E403-4D62-9D85-0BBCBB2DD830}" sibTransId="{E56485FE-D0A5-45B8-8D39-9D8620010983}"/>
    <dgm:cxn modelId="{AFD28F08-0913-489A-B2B3-34DF9324CDA6}" srcId="{4E66DC97-E8CA-4E51-881D-9258F28E0CBC}" destId="{22CF69F7-F08A-43E8-BE85-FBA8E0990084}" srcOrd="1" destOrd="0" parTransId="{3E8DC50F-45C3-4D8C-9EEA-B2AED9D75D6B}" sibTransId="{571F6DC4-6E21-484E-B201-8CBB722457DB}"/>
    <dgm:cxn modelId="{AA4111C2-E06D-44D7-8053-B77D0D16507D}" srcId="{DA1E7B6C-5D4A-47E6-9F35-542786BFFC82}" destId="{BEFA3F96-EBEF-4864-A5A3-0BC809C3C253}" srcOrd="1" destOrd="0" parTransId="{B4539198-BC10-4DD1-9B67-E8C71BAAA991}" sibTransId="{432262A6-DD15-46BE-B02C-A9B9B76469B0}"/>
    <dgm:cxn modelId="{BFDD820F-CFAF-4290-ADCB-3066355A678B}" type="presOf" srcId="{DA1E7B6C-5D4A-47E6-9F35-542786BFFC82}" destId="{DB4CA079-D76B-43AD-8D93-8A24158BB6D5}" srcOrd="1" destOrd="0" presId="urn:microsoft.com/office/officeart/2005/8/layout/process4"/>
    <dgm:cxn modelId="{5B715344-404E-4E99-8155-6AACDC4766D9}" type="presParOf" srcId="{7A628EFC-00EF-49F0-9042-08BFB1ABBD1A}" destId="{5FC4FE92-354F-448E-94D5-68973D8FCC0E}" srcOrd="0" destOrd="0" presId="urn:microsoft.com/office/officeart/2005/8/layout/process4"/>
    <dgm:cxn modelId="{A611EC75-B6CA-4005-B733-0A0C7AB87FA0}" type="presParOf" srcId="{5FC4FE92-354F-448E-94D5-68973D8FCC0E}" destId="{2609ED36-0286-4296-B595-CADF444B28B2}" srcOrd="0" destOrd="0" presId="urn:microsoft.com/office/officeart/2005/8/layout/process4"/>
    <dgm:cxn modelId="{7863286B-92B2-4D09-97F1-0861BF7968EC}" type="presParOf" srcId="{5FC4FE92-354F-448E-94D5-68973D8FCC0E}" destId="{4B7219C3-27BE-4B97-B777-76DA1367913C}" srcOrd="1" destOrd="0" presId="urn:microsoft.com/office/officeart/2005/8/layout/process4"/>
    <dgm:cxn modelId="{2BA89E82-943F-401A-9317-BA897D12C600}" type="presParOf" srcId="{5FC4FE92-354F-448E-94D5-68973D8FCC0E}" destId="{EE0DDE94-5E4E-409B-B00D-57CD18D2B1FA}" srcOrd="2" destOrd="0" presId="urn:microsoft.com/office/officeart/2005/8/layout/process4"/>
    <dgm:cxn modelId="{45984575-236C-4478-B3D3-6CDCAE522F4A}" type="presParOf" srcId="{EE0DDE94-5E4E-409B-B00D-57CD18D2B1FA}" destId="{3F71AC6D-F14F-450E-8E9C-AF77F6787EF5}" srcOrd="0" destOrd="0" presId="urn:microsoft.com/office/officeart/2005/8/layout/process4"/>
    <dgm:cxn modelId="{E6138192-D686-4E58-933A-374C4539D42C}" type="presParOf" srcId="{EE0DDE94-5E4E-409B-B00D-57CD18D2B1FA}" destId="{581E5062-5CC9-402F-AF6E-EE53EB0ED915}" srcOrd="1" destOrd="0" presId="urn:microsoft.com/office/officeart/2005/8/layout/process4"/>
    <dgm:cxn modelId="{2F6B2E45-AAB8-45C1-98F8-1E5083E0A938}" type="presParOf" srcId="{7A628EFC-00EF-49F0-9042-08BFB1ABBD1A}" destId="{57ABE9B6-52B9-48AC-8210-8B6FF0A06D61}" srcOrd="1" destOrd="0" presId="urn:microsoft.com/office/officeart/2005/8/layout/process4"/>
    <dgm:cxn modelId="{2CE1BC3C-B673-447C-B4A8-5401A4C04E3E}" type="presParOf" srcId="{7A628EFC-00EF-49F0-9042-08BFB1ABBD1A}" destId="{CB37D7E1-B206-4497-BF05-C17690CB27C7}" srcOrd="2" destOrd="0" presId="urn:microsoft.com/office/officeart/2005/8/layout/process4"/>
    <dgm:cxn modelId="{4284A089-5651-443F-B52A-2E085A68B671}" type="presParOf" srcId="{CB37D7E1-B206-4497-BF05-C17690CB27C7}" destId="{4D3EC695-DE26-4197-BDDE-64AC330302F4}" srcOrd="0" destOrd="0" presId="urn:microsoft.com/office/officeart/2005/8/layout/process4"/>
    <dgm:cxn modelId="{4C2DC527-5AA0-496C-8283-78E442C20002}" type="presParOf" srcId="{CB37D7E1-B206-4497-BF05-C17690CB27C7}" destId="{DB4CA079-D76B-43AD-8D93-8A24158BB6D5}" srcOrd="1" destOrd="0" presId="urn:microsoft.com/office/officeart/2005/8/layout/process4"/>
    <dgm:cxn modelId="{36F64445-732A-45DD-B111-9D854C50C6FB}" type="presParOf" srcId="{CB37D7E1-B206-4497-BF05-C17690CB27C7}" destId="{81C282E1-F020-47C0-85EE-A9C463821CF7}" srcOrd="2" destOrd="0" presId="urn:microsoft.com/office/officeart/2005/8/layout/process4"/>
    <dgm:cxn modelId="{A9534B08-2477-4238-B83F-DF70C5C1EC2F}" type="presParOf" srcId="{81C282E1-F020-47C0-85EE-A9C463821CF7}" destId="{44A5898D-FBA8-4784-A9FA-546B2B4A10AE}" srcOrd="0" destOrd="0" presId="urn:microsoft.com/office/officeart/2005/8/layout/process4"/>
    <dgm:cxn modelId="{957CB683-D9BE-4ABD-93D1-117AF443D40D}" type="presParOf" srcId="{81C282E1-F020-47C0-85EE-A9C463821CF7}" destId="{2CD63D21-6E0C-446F-8362-58D246301776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E994091-79EB-4884-A0C7-6AF8C83027D4}" type="doc">
      <dgm:prSet loTypeId="urn:microsoft.com/office/officeart/2005/8/layout/process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DA1E7B6C-5D4A-47E6-9F35-542786BFFC82}">
      <dgm:prSet phldrT="[Texto]"/>
      <dgm:spPr/>
      <dgm:t>
        <a:bodyPr/>
        <a:lstStyle/>
        <a:p>
          <a:r>
            <a:rPr lang="es-ES" dirty="0" smtClean="0"/>
            <a:t>Otras fechas del año 2019</a:t>
          </a:r>
          <a:endParaRPr lang="es-ES" dirty="0"/>
        </a:p>
      </dgm:t>
    </dgm:pt>
    <dgm:pt modelId="{B4DBBCFB-E403-4D62-9D85-0BBCBB2DD830}" type="parTrans" cxnId="{F7DD5D09-F812-4902-9888-3A920C8CA7CD}">
      <dgm:prSet/>
      <dgm:spPr/>
      <dgm:t>
        <a:bodyPr/>
        <a:lstStyle/>
        <a:p>
          <a:endParaRPr lang="es-ES"/>
        </a:p>
      </dgm:t>
    </dgm:pt>
    <dgm:pt modelId="{E56485FE-D0A5-45B8-8D39-9D8620010983}" type="sibTrans" cxnId="{F7DD5D09-F812-4902-9888-3A920C8CA7CD}">
      <dgm:prSet/>
      <dgm:spPr/>
      <dgm:t>
        <a:bodyPr/>
        <a:lstStyle/>
        <a:p>
          <a:endParaRPr lang="es-ES"/>
        </a:p>
      </dgm:t>
    </dgm:pt>
    <dgm:pt modelId="{E3B19EA5-1720-481B-A4DF-31AF3AA069AA}">
      <dgm:prSet phldrT="[Texto]" custT="1"/>
      <dgm:spPr/>
      <dgm:t>
        <a:bodyPr/>
        <a:lstStyle/>
        <a:p>
          <a:pPr algn="l"/>
          <a:r>
            <a:rPr lang="es-CR" sz="2000" b="0" dirty="0" smtClean="0"/>
            <a:t>SUGEF 22-18 Remitir Autoevaluación a SUGEF </a:t>
          </a:r>
          <a:r>
            <a:rPr lang="es-ES" sz="2000" b="0" dirty="0" smtClean="0"/>
            <a:t>.</a:t>
          </a:r>
          <a:r>
            <a:rPr lang="es-CR" sz="2000" dirty="0" smtClean="0"/>
            <a:t> Cuarenta días hábiles siguientes a cada cierre anual.</a:t>
          </a:r>
          <a:endParaRPr lang="es-ES" sz="2000" b="0" dirty="0" smtClean="0"/>
        </a:p>
      </dgm:t>
    </dgm:pt>
    <dgm:pt modelId="{A78D1974-7F2A-4F91-BD8E-00385EAA00A6}" type="parTrans" cxnId="{DBD6D458-95EA-4650-AB17-20415F5132C6}">
      <dgm:prSet/>
      <dgm:spPr/>
      <dgm:t>
        <a:bodyPr/>
        <a:lstStyle/>
        <a:p>
          <a:endParaRPr lang="es-ES"/>
        </a:p>
      </dgm:t>
    </dgm:pt>
    <dgm:pt modelId="{6EEEE65A-D4DA-455C-9236-F9613FA82AE4}" type="sibTrans" cxnId="{DBD6D458-95EA-4650-AB17-20415F5132C6}">
      <dgm:prSet/>
      <dgm:spPr/>
      <dgm:t>
        <a:bodyPr/>
        <a:lstStyle/>
        <a:p>
          <a:endParaRPr lang="es-ES"/>
        </a:p>
      </dgm:t>
    </dgm:pt>
    <dgm:pt modelId="{BEFA3F96-EBEF-4864-A5A3-0BC809C3C253}">
      <dgm:prSet phldrT="[Texto]" custT="1"/>
      <dgm:spPr/>
      <dgm:t>
        <a:bodyPr/>
        <a:lstStyle/>
        <a:p>
          <a:pPr algn="l"/>
          <a:r>
            <a:rPr lang="es-ES" sz="2000" dirty="0" smtClean="0"/>
            <a:t>SUGEF 30-18 Primer envió de comparativo financiero. Marzo</a:t>
          </a:r>
          <a:endParaRPr lang="es-ES" sz="2000" dirty="0"/>
        </a:p>
      </dgm:t>
    </dgm:pt>
    <dgm:pt modelId="{B4539198-BC10-4DD1-9B67-E8C71BAAA991}" type="parTrans" cxnId="{AA4111C2-E06D-44D7-8053-B77D0D16507D}">
      <dgm:prSet/>
      <dgm:spPr/>
      <dgm:t>
        <a:bodyPr/>
        <a:lstStyle/>
        <a:p>
          <a:endParaRPr lang="es-ES"/>
        </a:p>
      </dgm:t>
    </dgm:pt>
    <dgm:pt modelId="{432262A6-DD15-46BE-B02C-A9B9B76469B0}" type="sibTrans" cxnId="{AA4111C2-E06D-44D7-8053-B77D0D16507D}">
      <dgm:prSet/>
      <dgm:spPr/>
      <dgm:t>
        <a:bodyPr/>
        <a:lstStyle/>
        <a:p>
          <a:endParaRPr lang="es-ES"/>
        </a:p>
      </dgm:t>
    </dgm:pt>
    <dgm:pt modelId="{4E66DC97-E8CA-4E51-881D-9258F28E0CBC}">
      <dgm:prSet phldrT="[Texto]"/>
      <dgm:spPr/>
      <dgm:t>
        <a:bodyPr/>
        <a:lstStyle/>
        <a:p>
          <a:pPr algn="ctr"/>
          <a:endParaRPr lang="es-ES" dirty="0"/>
        </a:p>
      </dgm:t>
    </dgm:pt>
    <dgm:pt modelId="{0B650BC8-938D-4894-B9DC-81E105CD722A}" type="parTrans" cxnId="{E6E437C5-7DEF-4CE3-9DE6-10858E4F5C1B}">
      <dgm:prSet/>
      <dgm:spPr/>
      <dgm:t>
        <a:bodyPr/>
        <a:lstStyle/>
        <a:p>
          <a:endParaRPr lang="es-ES"/>
        </a:p>
      </dgm:t>
    </dgm:pt>
    <dgm:pt modelId="{FA7C4A12-2114-432E-9951-38B41BDF3506}" type="sibTrans" cxnId="{E6E437C5-7DEF-4CE3-9DE6-10858E4F5C1B}">
      <dgm:prSet/>
      <dgm:spPr/>
      <dgm:t>
        <a:bodyPr/>
        <a:lstStyle/>
        <a:p>
          <a:endParaRPr lang="es-ES"/>
        </a:p>
      </dgm:t>
    </dgm:pt>
    <dgm:pt modelId="{820811C0-CB0B-4F9A-B1E0-B4DC10737D51}">
      <dgm:prSet phldrT="[Texto]" custT="1"/>
      <dgm:spPr/>
      <dgm:t>
        <a:bodyPr/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dirty="0" smtClean="0"/>
            <a:t>SUGEF 23-17 Pruebas de Tensión.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2000" dirty="0" smtClean="0"/>
            <a:t>SUGEF 15-16 Adecuación de cartera vieja en octubre 2019.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900" dirty="0" smtClean="0"/>
        </a:p>
      </dgm:t>
    </dgm:pt>
    <dgm:pt modelId="{1380153C-49AB-4EAC-A506-CE29526C4A04}" type="parTrans" cxnId="{E8B307C9-334F-4A1C-B512-415B976E0E3C}">
      <dgm:prSet/>
      <dgm:spPr/>
      <dgm:t>
        <a:bodyPr/>
        <a:lstStyle/>
        <a:p>
          <a:endParaRPr lang="es-ES"/>
        </a:p>
      </dgm:t>
    </dgm:pt>
    <dgm:pt modelId="{581E77F2-BD26-48F9-A699-AC608D1ADA03}" type="sibTrans" cxnId="{E8B307C9-334F-4A1C-B512-415B976E0E3C}">
      <dgm:prSet/>
      <dgm:spPr/>
      <dgm:t>
        <a:bodyPr/>
        <a:lstStyle/>
        <a:p>
          <a:endParaRPr lang="es-ES"/>
        </a:p>
      </dgm:t>
    </dgm:pt>
    <dgm:pt modelId="{22CF69F7-F08A-43E8-BE85-FBA8E0990084}">
      <dgm:prSet phldrT="[Texto]" custT="1"/>
      <dgm:spPr/>
      <dgm:t>
        <a:bodyPr/>
        <a:lstStyle/>
        <a:p>
          <a:pPr algn="just"/>
          <a:r>
            <a:rPr lang="es-ES" sz="2000" dirty="0" smtClean="0"/>
            <a:t>SUGEF 14-17 Implementación del Marco de Gestión, 3 años de gradualidad que vencen en 2020</a:t>
          </a:r>
          <a:r>
            <a:rPr lang="es-ES" sz="2900" dirty="0" smtClean="0"/>
            <a:t>.</a:t>
          </a:r>
        </a:p>
        <a:p>
          <a:pPr algn="just"/>
          <a:r>
            <a:rPr lang="es-ES" sz="2000" dirty="0" smtClean="0"/>
            <a:t>Reforma Fiscal: II semestre</a:t>
          </a:r>
          <a:endParaRPr lang="es-ES" sz="2000" dirty="0" smtClean="0"/>
        </a:p>
      </dgm:t>
    </dgm:pt>
    <dgm:pt modelId="{3E8DC50F-45C3-4D8C-9EEA-B2AED9D75D6B}" type="parTrans" cxnId="{AFD28F08-0913-489A-B2B3-34DF9324CDA6}">
      <dgm:prSet/>
      <dgm:spPr/>
      <dgm:t>
        <a:bodyPr/>
        <a:lstStyle/>
        <a:p>
          <a:endParaRPr lang="es-ES"/>
        </a:p>
      </dgm:t>
    </dgm:pt>
    <dgm:pt modelId="{571F6DC4-6E21-484E-B201-8CBB722457DB}" type="sibTrans" cxnId="{AFD28F08-0913-489A-B2B3-34DF9324CDA6}">
      <dgm:prSet/>
      <dgm:spPr/>
      <dgm:t>
        <a:bodyPr/>
        <a:lstStyle/>
        <a:p>
          <a:endParaRPr lang="es-ES"/>
        </a:p>
      </dgm:t>
    </dgm:pt>
    <dgm:pt modelId="{7A628EFC-00EF-49F0-9042-08BFB1ABBD1A}" type="pres">
      <dgm:prSet presAssocID="{AE994091-79EB-4884-A0C7-6AF8C83027D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FC4FE92-354F-448E-94D5-68973D8FCC0E}" type="pres">
      <dgm:prSet presAssocID="{4E66DC97-E8CA-4E51-881D-9258F28E0CBC}" presName="boxAndChildren" presStyleCnt="0"/>
      <dgm:spPr/>
    </dgm:pt>
    <dgm:pt modelId="{2609ED36-0286-4296-B595-CADF444B28B2}" type="pres">
      <dgm:prSet presAssocID="{4E66DC97-E8CA-4E51-881D-9258F28E0CBC}" presName="parentTextBox" presStyleLbl="node1" presStyleIdx="0" presStyleCnt="2"/>
      <dgm:spPr/>
      <dgm:t>
        <a:bodyPr/>
        <a:lstStyle/>
        <a:p>
          <a:endParaRPr lang="es-ES"/>
        </a:p>
      </dgm:t>
    </dgm:pt>
    <dgm:pt modelId="{4B7219C3-27BE-4B97-B777-76DA1367913C}" type="pres">
      <dgm:prSet presAssocID="{4E66DC97-E8CA-4E51-881D-9258F28E0CBC}" presName="entireBox" presStyleLbl="node1" presStyleIdx="0" presStyleCnt="2" custScaleY="12799"/>
      <dgm:spPr/>
      <dgm:t>
        <a:bodyPr/>
        <a:lstStyle/>
        <a:p>
          <a:endParaRPr lang="es-ES"/>
        </a:p>
      </dgm:t>
    </dgm:pt>
    <dgm:pt modelId="{EE0DDE94-5E4E-409B-B00D-57CD18D2B1FA}" type="pres">
      <dgm:prSet presAssocID="{4E66DC97-E8CA-4E51-881D-9258F28E0CBC}" presName="descendantBox" presStyleCnt="0"/>
      <dgm:spPr/>
    </dgm:pt>
    <dgm:pt modelId="{3F71AC6D-F14F-450E-8E9C-AF77F6787EF5}" type="pres">
      <dgm:prSet presAssocID="{820811C0-CB0B-4F9A-B1E0-B4DC10737D51}" presName="childTextBox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81E5062-5CC9-402F-AF6E-EE53EB0ED915}" type="pres">
      <dgm:prSet presAssocID="{22CF69F7-F08A-43E8-BE85-FBA8E0990084}" presName="childTextBox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7ABE9B6-52B9-48AC-8210-8B6FF0A06D61}" type="pres">
      <dgm:prSet presAssocID="{E56485FE-D0A5-45B8-8D39-9D8620010983}" presName="sp" presStyleCnt="0"/>
      <dgm:spPr/>
    </dgm:pt>
    <dgm:pt modelId="{CB37D7E1-B206-4497-BF05-C17690CB27C7}" type="pres">
      <dgm:prSet presAssocID="{DA1E7B6C-5D4A-47E6-9F35-542786BFFC82}" presName="arrowAndChildren" presStyleCnt="0"/>
      <dgm:spPr/>
    </dgm:pt>
    <dgm:pt modelId="{4D3EC695-DE26-4197-BDDE-64AC330302F4}" type="pres">
      <dgm:prSet presAssocID="{DA1E7B6C-5D4A-47E6-9F35-542786BFFC82}" presName="parentTextArrow" presStyleLbl="node1" presStyleIdx="0" presStyleCnt="2"/>
      <dgm:spPr/>
      <dgm:t>
        <a:bodyPr/>
        <a:lstStyle/>
        <a:p>
          <a:endParaRPr lang="es-ES"/>
        </a:p>
      </dgm:t>
    </dgm:pt>
    <dgm:pt modelId="{DB4CA079-D76B-43AD-8D93-8A24158BB6D5}" type="pres">
      <dgm:prSet presAssocID="{DA1E7B6C-5D4A-47E6-9F35-542786BFFC82}" presName="arrow" presStyleLbl="node1" presStyleIdx="1" presStyleCnt="2"/>
      <dgm:spPr/>
      <dgm:t>
        <a:bodyPr/>
        <a:lstStyle/>
        <a:p>
          <a:endParaRPr lang="es-ES"/>
        </a:p>
      </dgm:t>
    </dgm:pt>
    <dgm:pt modelId="{81C282E1-F020-47C0-85EE-A9C463821CF7}" type="pres">
      <dgm:prSet presAssocID="{DA1E7B6C-5D4A-47E6-9F35-542786BFFC82}" presName="descendantArrow" presStyleCnt="0"/>
      <dgm:spPr/>
    </dgm:pt>
    <dgm:pt modelId="{44A5898D-FBA8-4784-A9FA-546B2B4A10AE}" type="pres">
      <dgm:prSet presAssocID="{E3B19EA5-1720-481B-A4DF-31AF3AA069AA}" presName="childTextArrow" presStyleLbl="fgAccFollowNode1" presStyleIdx="2" presStyleCnt="4" custScaleX="11540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CD63D21-6E0C-446F-8362-58D246301776}" type="pres">
      <dgm:prSet presAssocID="{BEFA3F96-EBEF-4864-A5A3-0BC809C3C253}" presName="childTextArrow" presStyleLbl="fgAccFollowNode1" presStyleIdx="3" presStyleCnt="4" custScaleX="116784" custLinFactNeighborX="7" custLinFactNeighborY="112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8B307C9-334F-4A1C-B512-415B976E0E3C}" srcId="{4E66DC97-E8CA-4E51-881D-9258F28E0CBC}" destId="{820811C0-CB0B-4F9A-B1E0-B4DC10737D51}" srcOrd="0" destOrd="0" parTransId="{1380153C-49AB-4EAC-A506-CE29526C4A04}" sibTransId="{581E77F2-BD26-48F9-A699-AC608D1ADA03}"/>
    <dgm:cxn modelId="{A2946DC6-7086-4698-A96B-46405A6FD95C}" type="presOf" srcId="{DA1E7B6C-5D4A-47E6-9F35-542786BFFC82}" destId="{4D3EC695-DE26-4197-BDDE-64AC330302F4}" srcOrd="0" destOrd="0" presId="urn:microsoft.com/office/officeart/2005/8/layout/process4"/>
    <dgm:cxn modelId="{8FF79C6E-3FFF-48B7-97BD-EA4435654E0C}" type="presOf" srcId="{4E66DC97-E8CA-4E51-881D-9258F28E0CBC}" destId="{2609ED36-0286-4296-B595-CADF444B28B2}" srcOrd="0" destOrd="0" presId="urn:microsoft.com/office/officeart/2005/8/layout/process4"/>
    <dgm:cxn modelId="{E6E437C5-7DEF-4CE3-9DE6-10858E4F5C1B}" srcId="{AE994091-79EB-4884-A0C7-6AF8C83027D4}" destId="{4E66DC97-E8CA-4E51-881D-9258F28E0CBC}" srcOrd="1" destOrd="0" parTransId="{0B650BC8-938D-4894-B9DC-81E105CD722A}" sibTransId="{FA7C4A12-2114-432E-9951-38B41BDF3506}"/>
    <dgm:cxn modelId="{AE812D39-8ACD-48D3-A339-8FA0447ECD86}" type="presOf" srcId="{E3B19EA5-1720-481B-A4DF-31AF3AA069AA}" destId="{44A5898D-FBA8-4784-A9FA-546B2B4A10AE}" srcOrd="0" destOrd="0" presId="urn:microsoft.com/office/officeart/2005/8/layout/process4"/>
    <dgm:cxn modelId="{DBD6D458-95EA-4650-AB17-20415F5132C6}" srcId="{DA1E7B6C-5D4A-47E6-9F35-542786BFFC82}" destId="{E3B19EA5-1720-481B-A4DF-31AF3AA069AA}" srcOrd="0" destOrd="0" parTransId="{A78D1974-7F2A-4F91-BD8E-00385EAA00A6}" sibTransId="{6EEEE65A-D4DA-455C-9236-F9613FA82AE4}"/>
    <dgm:cxn modelId="{945012D1-1467-4887-96EA-9BDB1CEE175B}" type="presOf" srcId="{AE994091-79EB-4884-A0C7-6AF8C83027D4}" destId="{7A628EFC-00EF-49F0-9042-08BFB1ABBD1A}" srcOrd="0" destOrd="0" presId="urn:microsoft.com/office/officeart/2005/8/layout/process4"/>
    <dgm:cxn modelId="{4C2EECF5-2670-47D0-9480-9F2BA18AC6CA}" type="presOf" srcId="{820811C0-CB0B-4F9A-B1E0-B4DC10737D51}" destId="{3F71AC6D-F14F-450E-8E9C-AF77F6787EF5}" srcOrd="0" destOrd="0" presId="urn:microsoft.com/office/officeart/2005/8/layout/process4"/>
    <dgm:cxn modelId="{EDC1FDB7-E70E-4E4F-8FC5-A51215FB88ED}" type="presOf" srcId="{22CF69F7-F08A-43E8-BE85-FBA8E0990084}" destId="{581E5062-5CC9-402F-AF6E-EE53EB0ED915}" srcOrd="0" destOrd="0" presId="urn:microsoft.com/office/officeart/2005/8/layout/process4"/>
    <dgm:cxn modelId="{DA03C7E8-C08D-4D09-BD0A-54D8D0A70E0F}" type="presOf" srcId="{BEFA3F96-EBEF-4864-A5A3-0BC809C3C253}" destId="{2CD63D21-6E0C-446F-8362-58D246301776}" srcOrd="0" destOrd="0" presId="urn:microsoft.com/office/officeart/2005/8/layout/process4"/>
    <dgm:cxn modelId="{12FF6311-6698-4CED-918D-825F11A2A3DB}" type="presOf" srcId="{4E66DC97-E8CA-4E51-881D-9258F28E0CBC}" destId="{4B7219C3-27BE-4B97-B777-76DA1367913C}" srcOrd="1" destOrd="0" presId="urn:microsoft.com/office/officeart/2005/8/layout/process4"/>
    <dgm:cxn modelId="{F7DD5D09-F812-4902-9888-3A920C8CA7CD}" srcId="{AE994091-79EB-4884-A0C7-6AF8C83027D4}" destId="{DA1E7B6C-5D4A-47E6-9F35-542786BFFC82}" srcOrd="0" destOrd="0" parTransId="{B4DBBCFB-E403-4D62-9D85-0BBCBB2DD830}" sibTransId="{E56485FE-D0A5-45B8-8D39-9D8620010983}"/>
    <dgm:cxn modelId="{AFD28F08-0913-489A-B2B3-34DF9324CDA6}" srcId="{4E66DC97-E8CA-4E51-881D-9258F28E0CBC}" destId="{22CF69F7-F08A-43E8-BE85-FBA8E0990084}" srcOrd="1" destOrd="0" parTransId="{3E8DC50F-45C3-4D8C-9EEA-B2AED9D75D6B}" sibTransId="{571F6DC4-6E21-484E-B201-8CBB722457DB}"/>
    <dgm:cxn modelId="{AA4111C2-E06D-44D7-8053-B77D0D16507D}" srcId="{DA1E7B6C-5D4A-47E6-9F35-542786BFFC82}" destId="{BEFA3F96-EBEF-4864-A5A3-0BC809C3C253}" srcOrd="1" destOrd="0" parTransId="{B4539198-BC10-4DD1-9B67-E8C71BAAA991}" sibTransId="{432262A6-DD15-46BE-B02C-A9B9B76469B0}"/>
    <dgm:cxn modelId="{BFDD820F-CFAF-4290-ADCB-3066355A678B}" type="presOf" srcId="{DA1E7B6C-5D4A-47E6-9F35-542786BFFC82}" destId="{DB4CA079-D76B-43AD-8D93-8A24158BB6D5}" srcOrd="1" destOrd="0" presId="urn:microsoft.com/office/officeart/2005/8/layout/process4"/>
    <dgm:cxn modelId="{5B715344-404E-4E99-8155-6AACDC4766D9}" type="presParOf" srcId="{7A628EFC-00EF-49F0-9042-08BFB1ABBD1A}" destId="{5FC4FE92-354F-448E-94D5-68973D8FCC0E}" srcOrd="0" destOrd="0" presId="urn:microsoft.com/office/officeart/2005/8/layout/process4"/>
    <dgm:cxn modelId="{A611EC75-B6CA-4005-B733-0A0C7AB87FA0}" type="presParOf" srcId="{5FC4FE92-354F-448E-94D5-68973D8FCC0E}" destId="{2609ED36-0286-4296-B595-CADF444B28B2}" srcOrd="0" destOrd="0" presId="urn:microsoft.com/office/officeart/2005/8/layout/process4"/>
    <dgm:cxn modelId="{7863286B-92B2-4D09-97F1-0861BF7968EC}" type="presParOf" srcId="{5FC4FE92-354F-448E-94D5-68973D8FCC0E}" destId="{4B7219C3-27BE-4B97-B777-76DA1367913C}" srcOrd="1" destOrd="0" presId="urn:microsoft.com/office/officeart/2005/8/layout/process4"/>
    <dgm:cxn modelId="{2BA89E82-943F-401A-9317-BA897D12C600}" type="presParOf" srcId="{5FC4FE92-354F-448E-94D5-68973D8FCC0E}" destId="{EE0DDE94-5E4E-409B-B00D-57CD18D2B1FA}" srcOrd="2" destOrd="0" presId="urn:microsoft.com/office/officeart/2005/8/layout/process4"/>
    <dgm:cxn modelId="{45984575-236C-4478-B3D3-6CDCAE522F4A}" type="presParOf" srcId="{EE0DDE94-5E4E-409B-B00D-57CD18D2B1FA}" destId="{3F71AC6D-F14F-450E-8E9C-AF77F6787EF5}" srcOrd="0" destOrd="0" presId="urn:microsoft.com/office/officeart/2005/8/layout/process4"/>
    <dgm:cxn modelId="{E6138192-D686-4E58-933A-374C4539D42C}" type="presParOf" srcId="{EE0DDE94-5E4E-409B-B00D-57CD18D2B1FA}" destId="{581E5062-5CC9-402F-AF6E-EE53EB0ED915}" srcOrd="1" destOrd="0" presId="urn:microsoft.com/office/officeart/2005/8/layout/process4"/>
    <dgm:cxn modelId="{2F6B2E45-AAB8-45C1-98F8-1E5083E0A938}" type="presParOf" srcId="{7A628EFC-00EF-49F0-9042-08BFB1ABBD1A}" destId="{57ABE9B6-52B9-48AC-8210-8B6FF0A06D61}" srcOrd="1" destOrd="0" presId="urn:microsoft.com/office/officeart/2005/8/layout/process4"/>
    <dgm:cxn modelId="{2CE1BC3C-B673-447C-B4A8-5401A4C04E3E}" type="presParOf" srcId="{7A628EFC-00EF-49F0-9042-08BFB1ABBD1A}" destId="{CB37D7E1-B206-4497-BF05-C17690CB27C7}" srcOrd="2" destOrd="0" presId="urn:microsoft.com/office/officeart/2005/8/layout/process4"/>
    <dgm:cxn modelId="{4284A089-5651-443F-B52A-2E085A68B671}" type="presParOf" srcId="{CB37D7E1-B206-4497-BF05-C17690CB27C7}" destId="{4D3EC695-DE26-4197-BDDE-64AC330302F4}" srcOrd="0" destOrd="0" presId="urn:microsoft.com/office/officeart/2005/8/layout/process4"/>
    <dgm:cxn modelId="{4C2DC527-5AA0-496C-8283-78E442C20002}" type="presParOf" srcId="{CB37D7E1-B206-4497-BF05-C17690CB27C7}" destId="{DB4CA079-D76B-43AD-8D93-8A24158BB6D5}" srcOrd="1" destOrd="0" presId="urn:microsoft.com/office/officeart/2005/8/layout/process4"/>
    <dgm:cxn modelId="{36F64445-732A-45DD-B111-9D854C50C6FB}" type="presParOf" srcId="{CB37D7E1-B206-4497-BF05-C17690CB27C7}" destId="{81C282E1-F020-47C0-85EE-A9C463821CF7}" srcOrd="2" destOrd="0" presId="urn:microsoft.com/office/officeart/2005/8/layout/process4"/>
    <dgm:cxn modelId="{A9534B08-2477-4238-B83F-DF70C5C1EC2F}" type="presParOf" srcId="{81C282E1-F020-47C0-85EE-A9C463821CF7}" destId="{44A5898D-FBA8-4784-A9FA-546B2B4A10AE}" srcOrd="0" destOrd="0" presId="urn:microsoft.com/office/officeart/2005/8/layout/process4"/>
    <dgm:cxn modelId="{957CB683-D9BE-4ABD-93D1-117AF443D40D}" type="presParOf" srcId="{81C282E1-F020-47C0-85EE-A9C463821CF7}" destId="{2CD63D21-6E0C-446F-8362-58D246301776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43E2F1D-A1B6-48D1-8B3D-A4049CF6C88A}" type="doc">
      <dgm:prSet loTypeId="urn:microsoft.com/office/officeart/2005/8/layout/cycle4" loCatId="cycle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s-CR"/>
        </a:p>
      </dgm:t>
    </dgm:pt>
    <dgm:pt modelId="{8FE85D46-3752-4D17-80B5-C0108EDF7CA0}">
      <dgm:prSet phldrT="[Texto]" custT="1"/>
      <dgm:spPr/>
      <dgm:t>
        <a:bodyPr/>
        <a:lstStyle/>
        <a:p>
          <a:pPr algn="just"/>
          <a:r>
            <a:rPr lang="es-CR" sz="14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Vigencia Sector Solidarista </a:t>
          </a:r>
          <a:endParaRPr lang="es-CR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A31314-09A7-4A02-B16D-C0B3FE7C0D6B}" type="parTrans" cxnId="{EABF907D-1F88-4C91-8B5D-FCBE3855BE4E}">
      <dgm:prSet/>
      <dgm:spPr/>
      <dgm:t>
        <a:bodyPr/>
        <a:lstStyle/>
        <a:p>
          <a:pPr algn="just"/>
          <a:endParaRPr lang="es-CR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AC19A8-BEE9-45EE-98C7-4566EAE1F7D1}" type="sibTrans" cxnId="{EABF907D-1F88-4C91-8B5D-FCBE3855BE4E}">
      <dgm:prSet custT="1"/>
      <dgm:spPr/>
      <dgm:t>
        <a:bodyPr/>
        <a:lstStyle/>
        <a:p>
          <a:pPr algn="just"/>
          <a:endParaRPr lang="es-CR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58FC7D-23C4-4BA7-9F43-2A5FE0EC13D1}">
      <dgm:prSet phldrT="[Texto]" custT="1"/>
      <dgm:spPr/>
      <dgm:t>
        <a:bodyPr/>
        <a:lstStyle/>
        <a:p>
          <a:pPr algn="just"/>
          <a:r>
            <a:rPr lang="es-CR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24 meses contado a partir de la vigencia de este acuerdo.</a:t>
          </a:r>
          <a:endParaRPr lang="es-CR" sz="1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F31E13-9F36-4439-8262-5A27A763BF07}" type="parTrans" cxnId="{96E9D8A2-A514-491B-AAF9-F592AEE7F979}">
      <dgm:prSet/>
      <dgm:spPr/>
      <dgm:t>
        <a:bodyPr/>
        <a:lstStyle/>
        <a:p>
          <a:pPr algn="just"/>
          <a:endParaRPr lang="es-CR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3CD197-CB46-4216-A119-5323D80EC9D3}" type="sibTrans" cxnId="{96E9D8A2-A514-491B-AAF9-F592AEE7F979}">
      <dgm:prSet/>
      <dgm:spPr/>
      <dgm:t>
        <a:bodyPr/>
        <a:lstStyle/>
        <a:p>
          <a:pPr algn="just"/>
          <a:endParaRPr lang="es-CR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30C8EF-819E-46E1-9665-A7D4FA025746}">
      <dgm:prSet phldrT="[Texto]" custT="1"/>
      <dgm:spPr/>
      <dgm:t>
        <a:bodyPr/>
        <a:lstStyle/>
        <a:p>
          <a:pPr algn="just"/>
          <a:r>
            <a:rPr lang="es-CR" sz="14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Actualización del Modelo de Supervisión</a:t>
          </a:r>
          <a:endParaRPr lang="es-CR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97FFA7-BEAB-4983-91E9-A8E81456FDF1}" type="parTrans" cxnId="{489B05D9-2CDE-4D20-990B-B0128A3E61AF}">
      <dgm:prSet/>
      <dgm:spPr/>
      <dgm:t>
        <a:bodyPr/>
        <a:lstStyle/>
        <a:p>
          <a:pPr algn="just"/>
          <a:endParaRPr lang="es-CR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8874A4-8E42-48ED-AF58-9FB711B60FDC}" type="sibTrans" cxnId="{489B05D9-2CDE-4D20-990B-B0128A3E61AF}">
      <dgm:prSet custT="1"/>
      <dgm:spPr/>
      <dgm:t>
        <a:bodyPr/>
        <a:lstStyle/>
        <a:p>
          <a:pPr algn="just"/>
          <a:endParaRPr lang="es-CR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DC5E3A-38C6-4F34-A0A0-2417BF51EB3C}">
      <dgm:prSet phldrT="[Texto]" custT="1"/>
      <dgm:spPr/>
      <dgm:t>
        <a:bodyPr/>
        <a:lstStyle/>
        <a:p>
          <a:pPr algn="just"/>
          <a:r>
            <a:rPr lang="es-CR" sz="14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Cada 2 años, iniciando 2020.</a:t>
          </a:r>
          <a:endParaRPr lang="es-CR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E655A7-46D7-46FC-97FB-878F00FEA2F9}" type="parTrans" cxnId="{A9BCFA8C-9133-42E3-AD2A-28AFD29151E3}">
      <dgm:prSet/>
      <dgm:spPr/>
      <dgm:t>
        <a:bodyPr/>
        <a:lstStyle/>
        <a:p>
          <a:pPr algn="just"/>
          <a:endParaRPr lang="es-CR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7F0BB8-097B-4A9B-BA6B-D52FC129B2F5}" type="sibTrans" cxnId="{A9BCFA8C-9133-42E3-AD2A-28AFD29151E3}">
      <dgm:prSet/>
      <dgm:spPr/>
      <dgm:t>
        <a:bodyPr/>
        <a:lstStyle/>
        <a:p>
          <a:pPr algn="just"/>
          <a:endParaRPr lang="es-CR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C2D6D2-8965-4757-9CF9-93B2E2978617}">
      <dgm:prSet phldrT="[Texto]" custT="1"/>
      <dgm:spPr/>
      <dgm:t>
        <a:bodyPr/>
        <a:lstStyle/>
        <a:p>
          <a:pPr algn="just"/>
          <a:r>
            <a:rPr lang="es-CR" sz="14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Plazo para nuevos Supervisados</a:t>
          </a:r>
          <a:endParaRPr lang="es-CR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7DD597-756C-4823-93B0-598E35DC5DB1}" type="parTrans" cxnId="{C2BE7B0E-9DDD-44DA-A910-7F31CE6A25E8}">
      <dgm:prSet/>
      <dgm:spPr/>
      <dgm:t>
        <a:bodyPr/>
        <a:lstStyle/>
        <a:p>
          <a:pPr algn="just"/>
          <a:endParaRPr lang="es-CR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DD0143-57FF-4ABC-92BE-AA402B5E3E72}" type="sibTrans" cxnId="{C2BE7B0E-9DDD-44DA-A910-7F31CE6A25E8}">
      <dgm:prSet custT="1"/>
      <dgm:spPr/>
      <dgm:t>
        <a:bodyPr/>
        <a:lstStyle/>
        <a:p>
          <a:pPr algn="just"/>
          <a:endParaRPr lang="es-CR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E6E18C-B616-416D-B76E-B233D0618E5E}">
      <dgm:prSet phldrT="[Texto]" custT="1"/>
      <dgm:spPr/>
      <dgm:t>
        <a:bodyPr/>
        <a:lstStyle/>
        <a:p>
          <a:pPr algn="just"/>
          <a:r>
            <a:rPr lang="es-CR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 mes para presentar al CONASSIF un plan de implementación, </a:t>
          </a:r>
          <a:endParaRPr lang="es-CR" sz="1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5A92F4-A372-4A73-96E4-97EC3DAFAC4E}" type="parTrans" cxnId="{FBAB36B7-A7D3-4E48-BD33-08184C601578}">
      <dgm:prSet/>
      <dgm:spPr/>
      <dgm:t>
        <a:bodyPr/>
        <a:lstStyle/>
        <a:p>
          <a:pPr algn="just"/>
          <a:endParaRPr lang="es-CR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B9F6ED-A5BC-4275-97C0-F0C966498E8C}" type="sibTrans" cxnId="{FBAB36B7-A7D3-4E48-BD33-08184C601578}">
      <dgm:prSet/>
      <dgm:spPr/>
      <dgm:t>
        <a:bodyPr/>
        <a:lstStyle/>
        <a:p>
          <a:pPr algn="just"/>
          <a:endParaRPr lang="es-CR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7F5018-8A35-4682-93FB-ED94024F24FC}">
      <dgm:prSet phldrT="[Texto]" custT="1"/>
      <dgm:spPr/>
      <dgm:t>
        <a:bodyPr/>
        <a:lstStyle/>
        <a:p>
          <a:pPr algn="just"/>
          <a:r>
            <a:rPr lang="es-CR" sz="14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Plazo SUGEF </a:t>
          </a:r>
          <a:endParaRPr lang="es-CR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416DE6-A7B5-483C-B24C-391503CEF64B}" type="parTrans" cxnId="{E4A3093B-2937-4520-B319-E44F8BE67946}">
      <dgm:prSet/>
      <dgm:spPr/>
      <dgm:t>
        <a:bodyPr/>
        <a:lstStyle/>
        <a:p>
          <a:pPr algn="just"/>
          <a:endParaRPr lang="es-CR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FDCDD9-43DE-492B-8394-0FAB5A979556}" type="sibTrans" cxnId="{E4A3093B-2937-4520-B319-E44F8BE67946}">
      <dgm:prSet/>
      <dgm:spPr/>
      <dgm:t>
        <a:bodyPr/>
        <a:lstStyle/>
        <a:p>
          <a:pPr algn="just"/>
          <a:endParaRPr lang="es-CR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A32E07-B183-4076-BDC6-7F2BF57932E5}">
      <dgm:prSet custT="1"/>
      <dgm:spPr/>
      <dgm:t>
        <a:bodyPr/>
        <a:lstStyle/>
        <a:p>
          <a:pPr algn="just"/>
          <a:r>
            <a:rPr lang="es-CR" sz="14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4 meses contados a partir de la comunicación que al efecto realizará la SUGEF, un cronograma</a:t>
          </a:r>
          <a:endParaRPr lang="es-CR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0C3C1C-3030-4611-BC6B-821074C93C70}" type="parTrans" cxnId="{A1D9D94A-FAD8-45D7-83E7-B3223FD48524}">
      <dgm:prSet/>
      <dgm:spPr/>
      <dgm:t>
        <a:bodyPr/>
        <a:lstStyle/>
        <a:p>
          <a:pPr algn="just"/>
          <a:endParaRPr lang="es-CR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07055D-9075-43D2-B731-BB30F1AD5C2B}" type="sibTrans" cxnId="{A1D9D94A-FAD8-45D7-83E7-B3223FD48524}">
      <dgm:prSet/>
      <dgm:spPr/>
      <dgm:t>
        <a:bodyPr/>
        <a:lstStyle/>
        <a:p>
          <a:pPr algn="just"/>
          <a:endParaRPr lang="es-CR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52AEFE-B030-40CF-A23B-C590D0F8B297}" type="pres">
      <dgm:prSet presAssocID="{643E2F1D-A1B6-48D1-8B3D-A4049CF6C88A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CFA65B8-CDC0-4D5B-BBBC-E1AA34C8C19A}" type="pres">
      <dgm:prSet presAssocID="{643E2F1D-A1B6-48D1-8B3D-A4049CF6C88A}" presName="children" presStyleCnt="0"/>
      <dgm:spPr/>
      <dgm:t>
        <a:bodyPr/>
        <a:lstStyle/>
        <a:p>
          <a:endParaRPr lang="es-ES"/>
        </a:p>
      </dgm:t>
    </dgm:pt>
    <dgm:pt modelId="{55BDDCBE-2916-47B6-9288-64E516A54E77}" type="pres">
      <dgm:prSet presAssocID="{643E2F1D-A1B6-48D1-8B3D-A4049CF6C88A}" presName="child1group" presStyleCnt="0"/>
      <dgm:spPr/>
      <dgm:t>
        <a:bodyPr/>
        <a:lstStyle/>
        <a:p>
          <a:endParaRPr lang="es-ES"/>
        </a:p>
      </dgm:t>
    </dgm:pt>
    <dgm:pt modelId="{B150146C-0E4E-465C-881F-911F0DFCA0DA}" type="pres">
      <dgm:prSet presAssocID="{643E2F1D-A1B6-48D1-8B3D-A4049CF6C88A}" presName="child1" presStyleLbl="bgAcc1" presStyleIdx="0" presStyleCnt="4" custScaleX="143121" custLinFactNeighborX="-24719" custLinFactNeighborY="7099"/>
      <dgm:spPr/>
      <dgm:t>
        <a:bodyPr/>
        <a:lstStyle/>
        <a:p>
          <a:endParaRPr lang="es-ES"/>
        </a:p>
      </dgm:t>
    </dgm:pt>
    <dgm:pt modelId="{2AD61D62-DD70-4339-B8A6-1465088BF1C1}" type="pres">
      <dgm:prSet presAssocID="{643E2F1D-A1B6-48D1-8B3D-A4049CF6C88A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8A4486-80F9-44C1-BE32-05156CDFB320}" type="pres">
      <dgm:prSet presAssocID="{643E2F1D-A1B6-48D1-8B3D-A4049CF6C88A}" presName="child2group" presStyleCnt="0"/>
      <dgm:spPr/>
      <dgm:t>
        <a:bodyPr/>
        <a:lstStyle/>
        <a:p>
          <a:endParaRPr lang="es-ES"/>
        </a:p>
      </dgm:t>
    </dgm:pt>
    <dgm:pt modelId="{1D53C0CB-B0E4-42B9-8C82-7D886F092E7A}" type="pres">
      <dgm:prSet presAssocID="{643E2F1D-A1B6-48D1-8B3D-A4049CF6C88A}" presName="child2" presStyleLbl="bgAcc1" presStyleIdx="1" presStyleCnt="4" custScaleX="127257" custLinFactNeighborX="34491" custLinFactNeighborY="19523"/>
      <dgm:spPr/>
      <dgm:t>
        <a:bodyPr/>
        <a:lstStyle/>
        <a:p>
          <a:endParaRPr lang="es-CR"/>
        </a:p>
      </dgm:t>
    </dgm:pt>
    <dgm:pt modelId="{4E8B274A-9167-4914-9F7F-14B68BB97F85}" type="pres">
      <dgm:prSet presAssocID="{643E2F1D-A1B6-48D1-8B3D-A4049CF6C88A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8F99D25B-A80F-4EF4-BD11-8853C338820C}" type="pres">
      <dgm:prSet presAssocID="{643E2F1D-A1B6-48D1-8B3D-A4049CF6C88A}" presName="child3group" presStyleCnt="0"/>
      <dgm:spPr/>
      <dgm:t>
        <a:bodyPr/>
        <a:lstStyle/>
        <a:p>
          <a:endParaRPr lang="es-ES"/>
        </a:p>
      </dgm:t>
    </dgm:pt>
    <dgm:pt modelId="{E4A9AE2D-9262-4B4C-BEB6-CF124C36E702}" type="pres">
      <dgm:prSet presAssocID="{643E2F1D-A1B6-48D1-8B3D-A4049CF6C88A}" presName="child3" presStyleLbl="bgAcc1" presStyleIdx="2" presStyleCnt="4" custScaleX="154796" custLinFactNeighborX="35066" custLinFactNeighborY="-887"/>
      <dgm:spPr/>
      <dgm:t>
        <a:bodyPr/>
        <a:lstStyle/>
        <a:p>
          <a:endParaRPr lang="es-CR"/>
        </a:p>
      </dgm:t>
    </dgm:pt>
    <dgm:pt modelId="{512836E7-CAD3-48DA-B8AA-ECD32E2CF243}" type="pres">
      <dgm:prSet presAssocID="{643E2F1D-A1B6-48D1-8B3D-A4049CF6C88A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06E5007B-4DAA-4E76-AC5A-04237FD4F127}" type="pres">
      <dgm:prSet presAssocID="{643E2F1D-A1B6-48D1-8B3D-A4049CF6C88A}" presName="child4group" presStyleCnt="0"/>
      <dgm:spPr/>
      <dgm:t>
        <a:bodyPr/>
        <a:lstStyle/>
        <a:p>
          <a:endParaRPr lang="es-ES"/>
        </a:p>
      </dgm:t>
    </dgm:pt>
    <dgm:pt modelId="{991EB828-4E74-4236-B7E0-4B1FE8C5D7D6}" type="pres">
      <dgm:prSet presAssocID="{643E2F1D-A1B6-48D1-8B3D-A4049CF6C88A}" presName="child4" presStyleLbl="bgAcc1" presStyleIdx="3" presStyleCnt="4" custScaleX="131955" custLinFactNeighborX="-26912" custLinFactNeighborY="-2662"/>
      <dgm:spPr/>
      <dgm:t>
        <a:bodyPr/>
        <a:lstStyle/>
        <a:p>
          <a:endParaRPr lang="es-CR"/>
        </a:p>
      </dgm:t>
    </dgm:pt>
    <dgm:pt modelId="{EA3173C7-846B-465A-BFF9-A1D98D212009}" type="pres">
      <dgm:prSet presAssocID="{643E2F1D-A1B6-48D1-8B3D-A4049CF6C88A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A92D46D6-BBEC-49F4-9ED9-5042F2830407}" type="pres">
      <dgm:prSet presAssocID="{643E2F1D-A1B6-48D1-8B3D-A4049CF6C88A}" presName="childPlaceholder" presStyleCnt="0"/>
      <dgm:spPr/>
      <dgm:t>
        <a:bodyPr/>
        <a:lstStyle/>
        <a:p>
          <a:endParaRPr lang="es-ES"/>
        </a:p>
      </dgm:t>
    </dgm:pt>
    <dgm:pt modelId="{40D6D435-B0E5-428D-907F-950C6288726A}" type="pres">
      <dgm:prSet presAssocID="{643E2F1D-A1B6-48D1-8B3D-A4049CF6C88A}" presName="circle" presStyleCnt="0"/>
      <dgm:spPr/>
      <dgm:t>
        <a:bodyPr/>
        <a:lstStyle/>
        <a:p>
          <a:endParaRPr lang="es-ES"/>
        </a:p>
      </dgm:t>
    </dgm:pt>
    <dgm:pt modelId="{A87CD9A0-ACF8-4B73-8E2F-9CF429FAEEC3}" type="pres">
      <dgm:prSet presAssocID="{643E2F1D-A1B6-48D1-8B3D-A4049CF6C88A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DA65BD0-E82F-4DDD-B68D-F1DEB2D681BD}" type="pres">
      <dgm:prSet presAssocID="{643E2F1D-A1B6-48D1-8B3D-A4049CF6C88A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44D02D8-0D76-45B7-9468-52347DFAC0D7}" type="pres">
      <dgm:prSet presAssocID="{643E2F1D-A1B6-48D1-8B3D-A4049CF6C88A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C948D8A-5C1B-4A67-983A-E85BBA13CC3F}" type="pres">
      <dgm:prSet presAssocID="{643E2F1D-A1B6-48D1-8B3D-A4049CF6C88A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B941786-9860-47B0-B414-FBC18628DE6C}" type="pres">
      <dgm:prSet presAssocID="{643E2F1D-A1B6-48D1-8B3D-A4049CF6C88A}" presName="quadrantPlaceholder" presStyleCnt="0"/>
      <dgm:spPr/>
      <dgm:t>
        <a:bodyPr/>
        <a:lstStyle/>
        <a:p>
          <a:endParaRPr lang="es-ES"/>
        </a:p>
      </dgm:t>
    </dgm:pt>
    <dgm:pt modelId="{174C0C81-1941-423E-9D47-91BE646D781E}" type="pres">
      <dgm:prSet presAssocID="{643E2F1D-A1B6-48D1-8B3D-A4049CF6C88A}" presName="center1" presStyleLbl="fgShp" presStyleIdx="0" presStyleCnt="2"/>
      <dgm:spPr/>
      <dgm:t>
        <a:bodyPr/>
        <a:lstStyle/>
        <a:p>
          <a:endParaRPr lang="es-ES"/>
        </a:p>
      </dgm:t>
    </dgm:pt>
    <dgm:pt modelId="{EC46873A-BC96-43FC-BBDC-70F330ED3D1F}" type="pres">
      <dgm:prSet presAssocID="{643E2F1D-A1B6-48D1-8B3D-A4049CF6C88A}" presName="center2" presStyleLbl="fgShp" presStyleIdx="1" presStyleCnt="2"/>
      <dgm:spPr/>
      <dgm:t>
        <a:bodyPr/>
        <a:lstStyle/>
        <a:p>
          <a:endParaRPr lang="es-ES"/>
        </a:p>
      </dgm:t>
    </dgm:pt>
  </dgm:ptLst>
  <dgm:cxnLst>
    <dgm:cxn modelId="{62C00AD0-B00E-4E26-8101-F9DDF0C32F3A}" type="presOf" srcId="{2FE6E18C-B616-416D-B76E-B233D0618E5E}" destId="{991EB828-4E74-4236-B7E0-4B1FE8C5D7D6}" srcOrd="0" destOrd="0" presId="urn:microsoft.com/office/officeart/2005/8/layout/cycle4"/>
    <dgm:cxn modelId="{ABA82601-76D6-42AD-9606-6D0094F8A768}" type="presOf" srcId="{BBA32E07-B183-4076-BDC6-7F2BF57932E5}" destId="{E4A9AE2D-9262-4B4C-BEB6-CF124C36E702}" srcOrd="0" destOrd="0" presId="urn:microsoft.com/office/officeart/2005/8/layout/cycle4"/>
    <dgm:cxn modelId="{0CD18458-F74C-4B21-8EB8-361975D1CCF0}" type="presOf" srcId="{5658FC7D-23C4-4BA7-9F43-2A5FE0EC13D1}" destId="{B150146C-0E4E-465C-881F-911F0DFCA0DA}" srcOrd="0" destOrd="0" presId="urn:microsoft.com/office/officeart/2005/8/layout/cycle4"/>
    <dgm:cxn modelId="{C2BE7B0E-9DDD-44DA-A910-7F31CE6A25E8}" srcId="{643E2F1D-A1B6-48D1-8B3D-A4049CF6C88A}" destId="{C3C2D6D2-8965-4757-9CF9-93B2E2978617}" srcOrd="2" destOrd="0" parTransId="{F07DD597-756C-4823-93B0-598E35DC5DB1}" sibTransId="{F3DD0143-57FF-4ABC-92BE-AA402B5E3E72}"/>
    <dgm:cxn modelId="{3253CFEA-0736-451E-9FD1-ECBCDC2C2DFD}" type="presOf" srcId="{BD30C8EF-819E-46E1-9665-A7D4FA025746}" destId="{4DA65BD0-E82F-4DDD-B68D-F1DEB2D681BD}" srcOrd="0" destOrd="0" presId="urn:microsoft.com/office/officeart/2005/8/layout/cycle4"/>
    <dgm:cxn modelId="{DC0587D7-57B7-4616-8037-8F22BAAD3317}" type="presOf" srcId="{643E2F1D-A1B6-48D1-8B3D-A4049CF6C88A}" destId="{B152AEFE-B030-40CF-A23B-C590D0F8B297}" srcOrd="0" destOrd="0" presId="urn:microsoft.com/office/officeart/2005/8/layout/cycle4"/>
    <dgm:cxn modelId="{F3AE960D-ECEB-426C-BBCB-4334529D3791}" type="presOf" srcId="{8FE85D46-3752-4D17-80B5-C0108EDF7CA0}" destId="{A87CD9A0-ACF8-4B73-8E2F-9CF429FAEEC3}" srcOrd="0" destOrd="0" presId="urn:microsoft.com/office/officeart/2005/8/layout/cycle4"/>
    <dgm:cxn modelId="{EABF907D-1F88-4C91-8B5D-FCBE3855BE4E}" srcId="{643E2F1D-A1B6-48D1-8B3D-A4049CF6C88A}" destId="{8FE85D46-3752-4D17-80B5-C0108EDF7CA0}" srcOrd="0" destOrd="0" parTransId="{3FA31314-09A7-4A02-B16D-C0B3FE7C0D6B}" sibTransId="{66AC19A8-BEE9-45EE-98C7-4566EAE1F7D1}"/>
    <dgm:cxn modelId="{2844BC39-969D-4AE4-802D-C5C9FE26C7B4}" type="presOf" srcId="{5658FC7D-23C4-4BA7-9F43-2A5FE0EC13D1}" destId="{2AD61D62-DD70-4339-B8A6-1465088BF1C1}" srcOrd="1" destOrd="0" presId="urn:microsoft.com/office/officeart/2005/8/layout/cycle4"/>
    <dgm:cxn modelId="{96E9D8A2-A514-491B-AAF9-F592AEE7F979}" srcId="{8FE85D46-3752-4D17-80B5-C0108EDF7CA0}" destId="{5658FC7D-23C4-4BA7-9F43-2A5FE0EC13D1}" srcOrd="0" destOrd="0" parTransId="{A8F31E13-9F36-4439-8262-5A27A763BF07}" sibTransId="{503CD197-CB46-4216-A119-5323D80EC9D3}"/>
    <dgm:cxn modelId="{0C9D7167-464E-4172-8677-94C4C441BB42}" type="presOf" srcId="{817F5018-8A35-4682-93FB-ED94024F24FC}" destId="{CC948D8A-5C1B-4A67-983A-E85BBA13CC3F}" srcOrd="0" destOrd="0" presId="urn:microsoft.com/office/officeart/2005/8/layout/cycle4"/>
    <dgm:cxn modelId="{4FFA3947-5BB7-442C-AF60-AEDC8E7B5096}" type="presOf" srcId="{C3C2D6D2-8965-4757-9CF9-93B2E2978617}" destId="{444D02D8-0D76-45B7-9468-52347DFAC0D7}" srcOrd="0" destOrd="0" presId="urn:microsoft.com/office/officeart/2005/8/layout/cycle4"/>
    <dgm:cxn modelId="{810880CF-5A9A-4143-8B49-44D383021220}" type="presOf" srcId="{E4DC5E3A-38C6-4F34-A0A0-2417BF51EB3C}" destId="{1D53C0CB-B0E4-42B9-8C82-7D886F092E7A}" srcOrd="0" destOrd="0" presId="urn:microsoft.com/office/officeart/2005/8/layout/cycle4"/>
    <dgm:cxn modelId="{6ADF62B3-A078-4B0B-BE4E-BDDFDF69977D}" type="presOf" srcId="{E4DC5E3A-38C6-4F34-A0A0-2417BF51EB3C}" destId="{4E8B274A-9167-4914-9F7F-14B68BB97F85}" srcOrd="1" destOrd="0" presId="urn:microsoft.com/office/officeart/2005/8/layout/cycle4"/>
    <dgm:cxn modelId="{A9BCFA8C-9133-42E3-AD2A-28AFD29151E3}" srcId="{BD30C8EF-819E-46E1-9665-A7D4FA025746}" destId="{E4DC5E3A-38C6-4F34-A0A0-2417BF51EB3C}" srcOrd="0" destOrd="0" parTransId="{83E655A7-46D7-46FC-97FB-878F00FEA2F9}" sibTransId="{6B7F0BB8-097B-4A9B-BA6B-D52FC129B2F5}"/>
    <dgm:cxn modelId="{E4A3093B-2937-4520-B319-E44F8BE67946}" srcId="{643E2F1D-A1B6-48D1-8B3D-A4049CF6C88A}" destId="{817F5018-8A35-4682-93FB-ED94024F24FC}" srcOrd="3" destOrd="0" parTransId="{E1416DE6-A7B5-483C-B24C-391503CEF64B}" sibTransId="{EAFDCDD9-43DE-492B-8394-0FAB5A979556}"/>
    <dgm:cxn modelId="{489B05D9-2CDE-4D20-990B-B0128A3E61AF}" srcId="{643E2F1D-A1B6-48D1-8B3D-A4049CF6C88A}" destId="{BD30C8EF-819E-46E1-9665-A7D4FA025746}" srcOrd="1" destOrd="0" parTransId="{0497FFA7-BEAB-4983-91E9-A8E81456FDF1}" sibTransId="{138874A4-8E42-48ED-AF58-9FB711B60FDC}"/>
    <dgm:cxn modelId="{A1D9D94A-FAD8-45D7-83E7-B3223FD48524}" srcId="{C3C2D6D2-8965-4757-9CF9-93B2E2978617}" destId="{BBA32E07-B183-4076-BDC6-7F2BF57932E5}" srcOrd="0" destOrd="0" parTransId="{5B0C3C1C-3030-4611-BC6B-821074C93C70}" sibTransId="{9A07055D-9075-43D2-B731-BB30F1AD5C2B}"/>
    <dgm:cxn modelId="{658C4755-5D08-4090-A5CE-41E9182CDD04}" type="presOf" srcId="{2FE6E18C-B616-416D-B76E-B233D0618E5E}" destId="{EA3173C7-846B-465A-BFF9-A1D98D212009}" srcOrd="1" destOrd="0" presId="urn:microsoft.com/office/officeart/2005/8/layout/cycle4"/>
    <dgm:cxn modelId="{FBAB36B7-A7D3-4E48-BD33-08184C601578}" srcId="{817F5018-8A35-4682-93FB-ED94024F24FC}" destId="{2FE6E18C-B616-416D-B76E-B233D0618E5E}" srcOrd="0" destOrd="0" parTransId="{585A92F4-A372-4A73-96E4-97EC3DAFAC4E}" sibTransId="{51B9F6ED-A5BC-4275-97C0-F0C966498E8C}"/>
    <dgm:cxn modelId="{AF3E574E-1367-43DB-B85A-0EDCD7F517F5}" type="presOf" srcId="{BBA32E07-B183-4076-BDC6-7F2BF57932E5}" destId="{512836E7-CAD3-48DA-B8AA-ECD32E2CF243}" srcOrd="1" destOrd="0" presId="urn:microsoft.com/office/officeart/2005/8/layout/cycle4"/>
    <dgm:cxn modelId="{22773431-B49B-4049-A047-6F7311DEE179}" type="presParOf" srcId="{B152AEFE-B030-40CF-A23B-C590D0F8B297}" destId="{4CFA65B8-CDC0-4D5B-BBBC-E1AA34C8C19A}" srcOrd="0" destOrd="0" presId="urn:microsoft.com/office/officeart/2005/8/layout/cycle4"/>
    <dgm:cxn modelId="{AC6F5C00-C82F-4A31-9B6F-8F9DF018FDF4}" type="presParOf" srcId="{4CFA65B8-CDC0-4D5B-BBBC-E1AA34C8C19A}" destId="{55BDDCBE-2916-47B6-9288-64E516A54E77}" srcOrd="0" destOrd="0" presId="urn:microsoft.com/office/officeart/2005/8/layout/cycle4"/>
    <dgm:cxn modelId="{33AD0541-5D66-494A-B22F-92C0B423EC00}" type="presParOf" srcId="{55BDDCBE-2916-47B6-9288-64E516A54E77}" destId="{B150146C-0E4E-465C-881F-911F0DFCA0DA}" srcOrd="0" destOrd="0" presId="urn:microsoft.com/office/officeart/2005/8/layout/cycle4"/>
    <dgm:cxn modelId="{7E337A0E-E8BC-4BF5-9973-2D56249E2838}" type="presParOf" srcId="{55BDDCBE-2916-47B6-9288-64E516A54E77}" destId="{2AD61D62-DD70-4339-B8A6-1465088BF1C1}" srcOrd="1" destOrd="0" presId="urn:microsoft.com/office/officeart/2005/8/layout/cycle4"/>
    <dgm:cxn modelId="{C8AE46D3-3C52-4A9A-86B7-2C0CF7EE1772}" type="presParOf" srcId="{4CFA65B8-CDC0-4D5B-BBBC-E1AA34C8C19A}" destId="{F98A4486-80F9-44C1-BE32-05156CDFB320}" srcOrd="1" destOrd="0" presId="urn:microsoft.com/office/officeart/2005/8/layout/cycle4"/>
    <dgm:cxn modelId="{AB3E819D-8252-4E36-A4A5-7A0D5798338D}" type="presParOf" srcId="{F98A4486-80F9-44C1-BE32-05156CDFB320}" destId="{1D53C0CB-B0E4-42B9-8C82-7D886F092E7A}" srcOrd="0" destOrd="0" presId="urn:microsoft.com/office/officeart/2005/8/layout/cycle4"/>
    <dgm:cxn modelId="{92E3D8CB-4884-4A42-BE9B-2CAC6F407004}" type="presParOf" srcId="{F98A4486-80F9-44C1-BE32-05156CDFB320}" destId="{4E8B274A-9167-4914-9F7F-14B68BB97F85}" srcOrd="1" destOrd="0" presId="urn:microsoft.com/office/officeart/2005/8/layout/cycle4"/>
    <dgm:cxn modelId="{505457DB-C79B-4D85-A869-7F98A812F8BB}" type="presParOf" srcId="{4CFA65B8-CDC0-4D5B-BBBC-E1AA34C8C19A}" destId="{8F99D25B-A80F-4EF4-BD11-8853C338820C}" srcOrd="2" destOrd="0" presId="urn:microsoft.com/office/officeart/2005/8/layout/cycle4"/>
    <dgm:cxn modelId="{ECE72068-51A7-4B85-84F4-5956BA0D2531}" type="presParOf" srcId="{8F99D25B-A80F-4EF4-BD11-8853C338820C}" destId="{E4A9AE2D-9262-4B4C-BEB6-CF124C36E702}" srcOrd="0" destOrd="0" presId="urn:microsoft.com/office/officeart/2005/8/layout/cycle4"/>
    <dgm:cxn modelId="{25CAEBBF-95E1-4298-B2FE-2893E463DB6C}" type="presParOf" srcId="{8F99D25B-A80F-4EF4-BD11-8853C338820C}" destId="{512836E7-CAD3-48DA-B8AA-ECD32E2CF243}" srcOrd="1" destOrd="0" presId="urn:microsoft.com/office/officeart/2005/8/layout/cycle4"/>
    <dgm:cxn modelId="{C4BC9521-73CB-4B8F-9564-879407EBB42D}" type="presParOf" srcId="{4CFA65B8-CDC0-4D5B-BBBC-E1AA34C8C19A}" destId="{06E5007B-4DAA-4E76-AC5A-04237FD4F127}" srcOrd="3" destOrd="0" presId="urn:microsoft.com/office/officeart/2005/8/layout/cycle4"/>
    <dgm:cxn modelId="{3B33587E-24FD-4135-A1D7-0313363EEAA9}" type="presParOf" srcId="{06E5007B-4DAA-4E76-AC5A-04237FD4F127}" destId="{991EB828-4E74-4236-B7E0-4B1FE8C5D7D6}" srcOrd="0" destOrd="0" presId="urn:microsoft.com/office/officeart/2005/8/layout/cycle4"/>
    <dgm:cxn modelId="{EA9AFDFA-9158-4CA8-B1FE-6D100BD48D7F}" type="presParOf" srcId="{06E5007B-4DAA-4E76-AC5A-04237FD4F127}" destId="{EA3173C7-846B-465A-BFF9-A1D98D212009}" srcOrd="1" destOrd="0" presId="urn:microsoft.com/office/officeart/2005/8/layout/cycle4"/>
    <dgm:cxn modelId="{B6B1B6F1-4E85-4E9C-AC53-87FB6187EF2E}" type="presParOf" srcId="{4CFA65B8-CDC0-4D5B-BBBC-E1AA34C8C19A}" destId="{A92D46D6-BBEC-49F4-9ED9-5042F2830407}" srcOrd="4" destOrd="0" presId="urn:microsoft.com/office/officeart/2005/8/layout/cycle4"/>
    <dgm:cxn modelId="{91C4611F-9315-4DA1-964C-6B5F323CA6B7}" type="presParOf" srcId="{B152AEFE-B030-40CF-A23B-C590D0F8B297}" destId="{40D6D435-B0E5-428D-907F-950C6288726A}" srcOrd="1" destOrd="0" presId="urn:microsoft.com/office/officeart/2005/8/layout/cycle4"/>
    <dgm:cxn modelId="{1A7F99E1-68E6-4468-92DB-AEAB40370555}" type="presParOf" srcId="{40D6D435-B0E5-428D-907F-950C6288726A}" destId="{A87CD9A0-ACF8-4B73-8E2F-9CF429FAEEC3}" srcOrd="0" destOrd="0" presId="urn:microsoft.com/office/officeart/2005/8/layout/cycle4"/>
    <dgm:cxn modelId="{A4D30586-51F9-4026-A1A6-25760CB0B469}" type="presParOf" srcId="{40D6D435-B0E5-428D-907F-950C6288726A}" destId="{4DA65BD0-E82F-4DDD-B68D-F1DEB2D681BD}" srcOrd="1" destOrd="0" presId="urn:microsoft.com/office/officeart/2005/8/layout/cycle4"/>
    <dgm:cxn modelId="{7AAB6608-41C2-495E-8444-F36CF8099F2F}" type="presParOf" srcId="{40D6D435-B0E5-428D-907F-950C6288726A}" destId="{444D02D8-0D76-45B7-9468-52347DFAC0D7}" srcOrd="2" destOrd="0" presId="urn:microsoft.com/office/officeart/2005/8/layout/cycle4"/>
    <dgm:cxn modelId="{55894467-14F1-474A-82D0-32D380B6B11C}" type="presParOf" srcId="{40D6D435-B0E5-428D-907F-950C6288726A}" destId="{CC948D8A-5C1B-4A67-983A-E85BBA13CC3F}" srcOrd="3" destOrd="0" presId="urn:microsoft.com/office/officeart/2005/8/layout/cycle4"/>
    <dgm:cxn modelId="{13A9A5D1-D59F-439B-BB83-F7AFE1B79586}" type="presParOf" srcId="{40D6D435-B0E5-428D-907F-950C6288726A}" destId="{DB941786-9860-47B0-B414-FBC18628DE6C}" srcOrd="4" destOrd="0" presId="urn:microsoft.com/office/officeart/2005/8/layout/cycle4"/>
    <dgm:cxn modelId="{15D90FC8-7C45-4F4A-B78D-106049D030D3}" type="presParOf" srcId="{B152AEFE-B030-40CF-A23B-C590D0F8B297}" destId="{174C0C81-1941-423E-9D47-91BE646D781E}" srcOrd="2" destOrd="0" presId="urn:microsoft.com/office/officeart/2005/8/layout/cycle4"/>
    <dgm:cxn modelId="{D4F2E8D7-639B-4C4D-9117-8DD650F5D7E2}" type="presParOf" srcId="{B152AEFE-B030-40CF-A23B-C590D0F8B297}" destId="{EC46873A-BC96-43FC-BBDC-70F330ED3D1F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F7D64B-7460-491B-B991-9CB0FBB7BF0C}">
      <dsp:nvSpPr>
        <dsp:cNvPr id="0" name=""/>
        <dsp:cNvSpPr/>
      </dsp:nvSpPr>
      <dsp:spPr>
        <a:xfrm rot="16200000">
          <a:off x="92" y="314738"/>
          <a:ext cx="1053937" cy="1053937"/>
        </a:xfrm>
        <a:prstGeom prst="upArrow">
          <a:avLst>
            <a:gd name="adj1" fmla="val 50000"/>
            <a:gd name="adj2" fmla="val 35000"/>
          </a:avLst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/>
        </a:p>
      </dsp:txBody>
      <dsp:txXfrm rot="5400000">
        <a:off x="184532" y="578221"/>
        <a:ext cx="869498" cy="526969"/>
      </dsp:txXfrm>
    </dsp:sp>
    <dsp:sp modelId="{FDE355F6-96C3-4942-B1F7-2A637ECD0BB4}">
      <dsp:nvSpPr>
        <dsp:cNvPr id="0" name=""/>
        <dsp:cNvSpPr/>
      </dsp:nvSpPr>
      <dsp:spPr>
        <a:xfrm rot="5400000">
          <a:off x="1159780" y="314738"/>
          <a:ext cx="1053937" cy="1053937"/>
        </a:xfrm>
        <a:prstGeom prst="upArrow">
          <a:avLst>
            <a:gd name="adj1" fmla="val 50000"/>
            <a:gd name="adj2" fmla="val 35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kern="1200" dirty="0"/>
        </a:p>
      </dsp:txBody>
      <dsp:txXfrm rot="-5400000">
        <a:off x="1159781" y="578222"/>
        <a:ext cx="869498" cy="5269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14E848-FD8A-4AAE-9F41-17471BC73C9C}">
      <dsp:nvSpPr>
        <dsp:cNvPr id="0" name=""/>
        <dsp:cNvSpPr/>
      </dsp:nvSpPr>
      <dsp:spPr>
        <a:xfrm>
          <a:off x="3435860" y="2001783"/>
          <a:ext cx="2928601" cy="215225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000" b="1" kern="1200" dirty="0" smtClean="0"/>
            <a:t>Objetivo General: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000" kern="1200" dirty="0" smtClean="0"/>
            <a:t>Sensibilizar respectos los principales cambios normativos.</a:t>
          </a:r>
          <a:endParaRPr lang="es-ES" sz="2000" kern="1200" dirty="0"/>
        </a:p>
      </dsp:txBody>
      <dsp:txXfrm>
        <a:off x="3540924" y="2106847"/>
        <a:ext cx="2718473" cy="1942126"/>
      </dsp:txXfrm>
    </dsp:sp>
    <dsp:sp modelId="{5B3559FB-3277-4931-919E-687055FDC8CE}">
      <dsp:nvSpPr>
        <dsp:cNvPr id="0" name=""/>
        <dsp:cNvSpPr/>
      </dsp:nvSpPr>
      <dsp:spPr>
        <a:xfrm rot="16131554">
          <a:off x="4620123" y="1748272"/>
          <a:ext cx="50712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07121" y="0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9AB48E-FABC-4828-99B3-7D9CB8ECCA46}">
      <dsp:nvSpPr>
        <dsp:cNvPr id="0" name=""/>
        <dsp:cNvSpPr/>
      </dsp:nvSpPr>
      <dsp:spPr>
        <a:xfrm>
          <a:off x="3481862" y="315598"/>
          <a:ext cx="2750068" cy="117916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000" b="1" kern="1200" dirty="0" smtClean="0"/>
            <a:t>Objetivos Específicos: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000" kern="1200" dirty="0" smtClean="0"/>
            <a:t>Explicar el SBR-</a:t>
          </a:r>
        </a:p>
      </dsp:txBody>
      <dsp:txXfrm>
        <a:off x="3539424" y="373160"/>
        <a:ext cx="2634944" cy="1064039"/>
      </dsp:txXfrm>
    </dsp:sp>
    <dsp:sp modelId="{08350211-4ADE-4186-AC50-1C859C4F57C5}">
      <dsp:nvSpPr>
        <dsp:cNvPr id="0" name=""/>
        <dsp:cNvSpPr/>
      </dsp:nvSpPr>
      <dsp:spPr>
        <a:xfrm rot="2359845">
          <a:off x="6174596" y="4262879"/>
          <a:ext cx="34346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3461" y="0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60122F-AC57-4BCB-AF64-B8767F58629A}">
      <dsp:nvSpPr>
        <dsp:cNvPr id="0" name=""/>
        <dsp:cNvSpPr/>
      </dsp:nvSpPr>
      <dsp:spPr>
        <a:xfrm>
          <a:off x="5706475" y="4371722"/>
          <a:ext cx="2984450" cy="117916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000" b="1" kern="1200" dirty="0" smtClean="0"/>
            <a:t>Objetivos Específicos: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000" kern="1200" dirty="0" smtClean="0"/>
            <a:t>Indicar normas que serán modificadas.</a:t>
          </a:r>
        </a:p>
      </dsp:txBody>
      <dsp:txXfrm>
        <a:off x="5764037" y="4429284"/>
        <a:ext cx="2869326" cy="1064039"/>
      </dsp:txXfrm>
    </dsp:sp>
    <dsp:sp modelId="{4A8372D0-8FA9-4C8C-991C-6D472FAC00C5}">
      <dsp:nvSpPr>
        <dsp:cNvPr id="0" name=""/>
        <dsp:cNvSpPr/>
      </dsp:nvSpPr>
      <dsp:spPr>
        <a:xfrm rot="8502196">
          <a:off x="3223926" y="4262879"/>
          <a:ext cx="35125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1254" y="0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D9875C-E67E-4D05-A968-861D836120F6}">
      <dsp:nvSpPr>
        <dsp:cNvPr id="0" name=""/>
        <dsp:cNvSpPr/>
      </dsp:nvSpPr>
      <dsp:spPr>
        <a:xfrm>
          <a:off x="1028350" y="4371722"/>
          <a:ext cx="2973484" cy="117916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000" b="1" kern="1200" dirty="0" smtClean="0"/>
            <a:t>Objetivos Específicos: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000" kern="1200" dirty="0" smtClean="0"/>
            <a:t>Exponer normas con plazos transitorios. </a:t>
          </a:r>
          <a:endParaRPr lang="es-ES" sz="2000" kern="1200" dirty="0"/>
        </a:p>
      </dsp:txBody>
      <dsp:txXfrm>
        <a:off x="1085912" y="4429284"/>
        <a:ext cx="2858360" cy="10640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D39E63-8453-4C7F-85E6-68159C85FB6E}">
      <dsp:nvSpPr>
        <dsp:cNvPr id="0" name=""/>
        <dsp:cNvSpPr/>
      </dsp:nvSpPr>
      <dsp:spPr>
        <a:xfrm>
          <a:off x="4371386" y="1995"/>
          <a:ext cx="2469003" cy="133745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solidFill>
                <a:schemeClr val="tx1"/>
              </a:solidFill>
            </a:rPr>
            <a:t>1</a:t>
          </a:r>
          <a:r>
            <a:rPr lang="es-ES" sz="2000" kern="1200" dirty="0" smtClean="0">
              <a:solidFill>
                <a:schemeClr val="tx1"/>
              </a:solidFill>
            </a:rPr>
            <a:t> Línea de Negocio Significativa.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4436675" y="67284"/>
        <a:ext cx="2338425" cy="1206877"/>
      </dsp:txXfrm>
    </dsp:sp>
    <dsp:sp modelId="{0B21B99F-FA9F-4E3D-BCD3-A6D1A11D73A3}">
      <dsp:nvSpPr>
        <dsp:cNvPr id="0" name=""/>
        <dsp:cNvSpPr/>
      </dsp:nvSpPr>
      <dsp:spPr>
        <a:xfrm>
          <a:off x="3816308" y="949701"/>
          <a:ext cx="5344006" cy="5344006"/>
        </a:xfrm>
        <a:custGeom>
          <a:avLst/>
          <a:gdLst/>
          <a:ahLst/>
          <a:cxnLst/>
          <a:rect l="0" t="0" r="0" b="0"/>
          <a:pathLst>
            <a:path>
              <a:moveTo>
                <a:pt x="3035249" y="24806"/>
              </a:moveTo>
              <a:arcTo wR="2672003" hR="2672003" stAng="16668798" swAng="1431899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859F80-E41B-40CE-87E3-9E9236FC803E}">
      <dsp:nvSpPr>
        <dsp:cNvPr id="0" name=""/>
        <dsp:cNvSpPr/>
      </dsp:nvSpPr>
      <dsp:spPr>
        <a:xfrm>
          <a:off x="7244969" y="1353741"/>
          <a:ext cx="2393303" cy="1802996"/>
        </a:xfrm>
        <a:prstGeom prst="round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solidFill>
                <a:schemeClr val="tx1"/>
              </a:solidFill>
            </a:rPr>
            <a:t>2</a:t>
          </a:r>
          <a:r>
            <a:rPr lang="es-ES" sz="2000" kern="1200" dirty="0" smtClean="0">
              <a:solidFill>
                <a:schemeClr val="tx1"/>
              </a:solidFill>
            </a:rPr>
            <a:t> Riesgo Inherente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7332984" y="1441756"/>
        <a:ext cx="2217273" cy="1626966"/>
      </dsp:txXfrm>
    </dsp:sp>
    <dsp:sp modelId="{279E0D9C-BF8C-438E-88F6-06EECE289477}">
      <dsp:nvSpPr>
        <dsp:cNvPr id="0" name=""/>
        <dsp:cNvSpPr/>
      </dsp:nvSpPr>
      <dsp:spPr>
        <a:xfrm>
          <a:off x="3351342" y="1038697"/>
          <a:ext cx="5344006" cy="5344006"/>
        </a:xfrm>
        <a:custGeom>
          <a:avLst/>
          <a:gdLst/>
          <a:ahLst/>
          <a:cxnLst/>
          <a:rect l="0" t="0" r="0" b="0"/>
          <a:pathLst>
            <a:path>
              <a:moveTo>
                <a:pt x="5289402" y="2134581"/>
              </a:moveTo>
              <a:arcTo wR="2672003" hR="2672003" stAng="20903814" swAng="2168427"/>
            </a:path>
          </a:pathLst>
        </a:custGeom>
        <a:noFill/>
        <a:ln w="635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54BD84-A53F-425F-8531-E1369A1111BD}">
      <dsp:nvSpPr>
        <dsp:cNvPr id="0" name=""/>
        <dsp:cNvSpPr/>
      </dsp:nvSpPr>
      <dsp:spPr>
        <a:xfrm>
          <a:off x="6283518" y="4835696"/>
          <a:ext cx="3389337" cy="1337455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solidFill>
                <a:schemeClr val="tx1"/>
              </a:solidFill>
            </a:rPr>
            <a:t>3: </a:t>
          </a:r>
          <a:r>
            <a:rPr lang="es-ES" sz="2400" b="1" kern="1200" dirty="0" smtClean="0">
              <a:solidFill>
                <a:schemeClr val="tx1"/>
              </a:solidFill>
            </a:rPr>
            <a:t>Dos</a:t>
          </a:r>
          <a:r>
            <a:rPr lang="es-ES" sz="2000" kern="1200" dirty="0" smtClean="0">
              <a:solidFill>
                <a:schemeClr val="tx1"/>
              </a:solidFill>
            </a:rPr>
            <a:t> niveles de calidad en la Gestión de Riesgos ( Operacional y Vigilancia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6348807" y="4900985"/>
        <a:ext cx="3258759" cy="1206877"/>
      </dsp:txXfrm>
    </dsp:sp>
    <dsp:sp modelId="{25E8D308-CF0B-4771-A8B2-97C5EE5B0335}">
      <dsp:nvSpPr>
        <dsp:cNvPr id="0" name=""/>
        <dsp:cNvSpPr/>
      </dsp:nvSpPr>
      <dsp:spPr>
        <a:xfrm>
          <a:off x="2657228" y="1517107"/>
          <a:ext cx="5344006" cy="5344006"/>
        </a:xfrm>
        <a:custGeom>
          <a:avLst/>
          <a:gdLst/>
          <a:ahLst/>
          <a:cxnLst/>
          <a:rect l="0" t="0" r="0" b="0"/>
          <a:pathLst>
            <a:path>
              <a:moveTo>
                <a:pt x="4435145" y="4679720"/>
              </a:moveTo>
              <a:arcTo wR="2672003" hR="2672003" stAng="2922658" swAng="4923088"/>
            </a:path>
          </a:pathLst>
        </a:custGeom>
        <a:noFill/>
        <a:ln w="635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8816F5-D763-42DD-A36E-74AB8D262B55}">
      <dsp:nvSpPr>
        <dsp:cNvPr id="0" name=""/>
        <dsp:cNvSpPr/>
      </dsp:nvSpPr>
      <dsp:spPr>
        <a:xfrm>
          <a:off x="1101526" y="4852062"/>
          <a:ext cx="3511478" cy="1337455"/>
        </a:xfrm>
        <a:prstGeom prst="round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solidFill>
                <a:schemeClr val="tx1"/>
              </a:solidFill>
            </a:rPr>
            <a:t>4</a:t>
          </a:r>
          <a:r>
            <a:rPr lang="es-ES" sz="2000" kern="1200" dirty="0" smtClean="0">
              <a:solidFill>
                <a:schemeClr val="tx1"/>
              </a:solidFill>
            </a:rPr>
            <a:t> </a:t>
          </a:r>
          <a:r>
            <a:rPr lang="es-ES" sz="2000" b="1" kern="1200" dirty="0" smtClean="0">
              <a:solidFill>
                <a:schemeClr val="tx1"/>
              </a:solidFill>
            </a:rPr>
            <a:t>Riesgo Neto de Cada Línea </a:t>
          </a:r>
          <a:r>
            <a:rPr lang="es-ES" sz="2000" kern="1200" dirty="0" smtClean="0">
              <a:solidFill>
                <a:schemeClr val="tx1"/>
              </a:solidFill>
            </a:rPr>
            <a:t>de Negocio= Riesgo Inherente – Mitigación. 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166815" y="4917351"/>
        <a:ext cx="3380900" cy="1206877"/>
      </dsp:txXfrm>
    </dsp:sp>
    <dsp:sp modelId="{4B772014-0A11-413A-8768-6FA7FA76AABF}">
      <dsp:nvSpPr>
        <dsp:cNvPr id="0" name=""/>
        <dsp:cNvSpPr/>
      </dsp:nvSpPr>
      <dsp:spPr>
        <a:xfrm>
          <a:off x="2318858" y="1383591"/>
          <a:ext cx="5344006" cy="5344006"/>
        </a:xfrm>
        <a:custGeom>
          <a:avLst/>
          <a:gdLst/>
          <a:ahLst/>
          <a:cxnLst/>
          <a:rect l="0" t="0" r="0" b="0"/>
          <a:pathLst>
            <a:path>
              <a:moveTo>
                <a:pt x="116111" y="3451118"/>
              </a:moveTo>
              <a:arcTo wR="2672003" hR="2672003" stAng="9782829" swAng="2337110"/>
            </a:path>
          </a:pathLst>
        </a:custGeom>
        <a:noFill/>
        <a:ln w="635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285802-4811-4A95-BFDE-8B4EB8BE531C}">
      <dsp:nvSpPr>
        <dsp:cNvPr id="0" name=""/>
        <dsp:cNvSpPr/>
      </dsp:nvSpPr>
      <dsp:spPr>
        <a:xfrm>
          <a:off x="1117793" y="1374442"/>
          <a:ext cx="3206538" cy="1663433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000" b="1" kern="1200" dirty="0" smtClean="0">
              <a:solidFill>
                <a:schemeClr val="tx1"/>
              </a:solidFill>
            </a:rPr>
            <a:t>6 Riesgo  Neto Total: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000" kern="1200" dirty="0" smtClean="0">
              <a:solidFill>
                <a:schemeClr val="tx1"/>
              </a:solidFill>
            </a:rPr>
            <a:t>Resultado del riesgo neto de todas las líneas de negocio, se obtiene el riesgo neto total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198995" y="1455644"/>
        <a:ext cx="3044134" cy="1501029"/>
      </dsp:txXfrm>
    </dsp:sp>
    <dsp:sp modelId="{88E4F269-F30D-4F0F-864E-949CDCF5093E}">
      <dsp:nvSpPr>
        <dsp:cNvPr id="0" name=""/>
        <dsp:cNvSpPr/>
      </dsp:nvSpPr>
      <dsp:spPr>
        <a:xfrm>
          <a:off x="1968326" y="959430"/>
          <a:ext cx="5344006" cy="5344006"/>
        </a:xfrm>
        <a:custGeom>
          <a:avLst/>
          <a:gdLst/>
          <a:ahLst/>
          <a:cxnLst/>
          <a:rect l="0" t="0" r="0" b="0"/>
          <a:pathLst>
            <a:path>
              <a:moveTo>
                <a:pt x="1252155" y="408458"/>
              </a:moveTo>
              <a:arcTo wR="2672003" hR="2672003" stAng="14274077" swAng="1563511"/>
            </a:path>
          </a:pathLst>
        </a:custGeom>
        <a:noFill/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2304D5-1EE4-499A-8490-7B10F967833E}">
      <dsp:nvSpPr>
        <dsp:cNvPr id="0" name=""/>
        <dsp:cNvSpPr/>
      </dsp:nvSpPr>
      <dsp:spPr>
        <a:xfrm>
          <a:off x="5493" y="1348022"/>
          <a:ext cx="2372728" cy="177119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87630" rIns="29210" bIns="2921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300" kern="1200" dirty="0" smtClean="0">
              <a:solidFill>
                <a:schemeClr val="tx1"/>
              </a:solidFill>
            </a:rPr>
            <a:t>Daño o exposición por ser utilizado para el lavado de activos.</a:t>
          </a:r>
          <a:endParaRPr lang="es-ES" sz="2300" kern="1200" dirty="0">
            <a:solidFill>
              <a:schemeClr val="tx1"/>
            </a:solidFill>
          </a:endParaRPr>
        </a:p>
      </dsp:txBody>
      <dsp:txXfrm>
        <a:off x="46994" y="1389523"/>
        <a:ext cx="2289726" cy="1729690"/>
      </dsp:txXfrm>
    </dsp:sp>
    <dsp:sp modelId="{CF105DEB-67AA-475A-9F60-4D659A56A7C8}">
      <dsp:nvSpPr>
        <dsp:cNvPr id="0" name=""/>
        <dsp:cNvSpPr/>
      </dsp:nvSpPr>
      <dsp:spPr>
        <a:xfrm>
          <a:off x="0" y="3119214"/>
          <a:ext cx="2372728" cy="76161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tx1"/>
              </a:solidFill>
            </a:rPr>
            <a:t>Legitimación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0" y="3119214"/>
        <a:ext cx="1670935" cy="761612"/>
      </dsp:txXfrm>
    </dsp:sp>
    <dsp:sp modelId="{10C90192-42F5-411D-964B-B0411F298D62}">
      <dsp:nvSpPr>
        <dsp:cNvPr id="0" name=""/>
        <dsp:cNvSpPr/>
      </dsp:nvSpPr>
      <dsp:spPr>
        <a:xfrm>
          <a:off x="1743549" y="3240189"/>
          <a:ext cx="830454" cy="830454"/>
        </a:xfrm>
        <a:prstGeom prst="ellipse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70435F-5057-4697-9B39-433B681EE4DF}">
      <dsp:nvSpPr>
        <dsp:cNvPr id="0" name=""/>
        <dsp:cNvSpPr/>
      </dsp:nvSpPr>
      <dsp:spPr>
        <a:xfrm>
          <a:off x="2779744" y="1348022"/>
          <a:ext cx="2372728" cy="177119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87630" rIns="29210" bIns="2921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300" kern="1200" dirty="0" smtClean="0">
              <a:solidFill>
                <a:schemeClr val="tx1"/>
              </a:solidFill>
            </a:rPr>
            <a:t>Contagio de parte de otros miembros del grupo o conglomerado. </a:t>
          </a:r>
          <a:endParaRPr lang="es-ES" sz="2300" kern="1200" dirty="0">
            <a:solidFill>
              <a:schemeClr val="tx1"/>
            </a:solidFill>
          </a:endParaRPr>
        </a:p>
      </dsp:txBody>
      <dsp:txXfrm>
        <a:off x="2821245" y="1389523"/>
        <a:ext cx="2289726" cy="1729690"/>
      </dsp:txXfrm>
    </dsp:sp>
    <dsp:sp modelId="{3998185D-8148-4B4A-B718-3843EA92EE32}">
      <dsp:nvSpPr>
        <dsp:cNvPr id="0" name=""/>
        <dsp:cNvSpPr/>
      </dsp:nvSpPr>
      <dsp:spPr>
        <a:xfrm>
          <a:off x="2779744" y="3119214"/>
          <a:ext cx="2372728" cy="76161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tx1"/>
              </a:solidFill>
            </a:rPr>
            <a:t>Conglomerado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2779744" y="3119214"/>
        <a:ext cx="1670935" cy="761612"/>
      </dsp:txXfrm>
    </dsp:sp>
    <dsp:sp modelId="{6C5D5B92-9A9B-404A-B181-E0DCA7AFB38F}">
      <dsp:nvSpPr>
        <dsp:cNvPr id="0" name=""/>
        <dsp:cNvSpPr/>
      </dsp:nvSpPr>
      <dsp:spPr>
        <a:xfrm>
          <a:off x="4517800" y="3240189"/>
          <a:ext cx="830454" cy="830454"/>
        </a:xfrm>
        <a:prstGeom prst="ellipse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B7AB72-190C-421F-A93C-1B2C7A2EF34F}">
      <dsp:nvSpPr>
        <dsp:cNvPr id="0" name=""/>
        <dsp:cNvSpPr/>
      </dsp:nvSpPr>
      <dsp:spPr>
        <a:xfrm>
          <a:off x="5553995" y="1348022"/>
          <a:ext cx="2372728" cy="177119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87630" rIns="29210" bIns="2921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300" kern="1200" dirty="0" smtClean="0">
              <a:solidFill>
                <a:schemeClr val="tx1"/>
              </a:solidFill>
            </a:rPr>
            <a:t>Riesgo Neto Total + Riesgo de Legitimación y Conglomerado</a:t>
          </a:r>
          <a:endParaRPr lang="es-ES" sz="2300" kern="1200" dirty="0">
            <a:solidFill>
              <a:schemeClr val="tx1"/>
            </a:solidFill>
          </a:endParaRPr>
        </a:p>
      </dsp:txBody>
      <dsp:txXfrm>
        <a:off x="5595496" y="1389523"/>
        <a:ext cx="2289726" cy="1729690"/>
      </dsp:txXfrm>
    </dsp:sp>
    <dsp:sp modelId="{F3855462-C44B-4668-808A-8EA244FD7C36}">
      <dsp:nvSpPr>
        <dsp:cNvPr id="0" name=""/>
        <dsp:cNvSpPr/>
      </dsp:nvSpPr>
      <dsp:spPr>
        <a:xfrm>
          <a:off x="5553995" y="3119214"/>
          <a:ext cx="2372728" cy="76161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>
              <a:solidFill>
                <a:schemeClr val="tx1"/>
              </a:solidFill>
            </a:rPr>
            <a:t>7. </a:t>
          </a:r>
          <a:r>
            <a:rPr lang="es-ES" sz="2000" kern="1200" dirty="0" smtClean="0">
              <a:solidFill>
                <a:schemeClr val="tx1"/>
              </a:solidFill>
            </a:rPr>
            <a:t>Riesgo Neto Compuesto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5553995" y="3119214"/>
        <a:ext cx="1670935" cy="761612"/>
      </dsp:txXfrm>
    </dsp:sp>
    <dsp:sp modelId="{17A1A2C4-A1F7-4B10-97E1-A4C49D86F76A}">
      <dsp:nvSpPr>
        <dsp:cNvPr id="0" name=""/>
        <dsp:cNvSpPr/>
      </dsp:nvSpPr>
      <dsp:spPr>
        <a:xfrm>
          <a:off x="7292051" y="3240189"/>
          <a:ext cx="830454" cy="830454"/>
        </a:xfrm>
        <a:prstGeom prst="ellipse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60F70D-1DBF-4968-882C-6841AB29B7ED}">
      <dsp:nvSpPr>
        <dsp:cNvPr id="0" name=""/>
        <dsp:cNvSpPr/>
      </dsp:nvSpPr>
      <dsp:spPr>
        <a:xfrm>
          <a:off x="10194" y="0"/>
          <a:ext cx="3818238" cy="3818238"/>
        </a:xfrm>
        <a:prstGeom prst="triangl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D8E5D9-E98A-4F0B-9845-7BEC645BE942}">
      <dsp:nvSpPr>
        <dsp:cNvPr id="0" name=""/>
        <dsp:cNvSpPr/>
      </dsp:nvSpPr>
      <dsp:spPr>
        <a:xfrm>
          <a:off x="1919313" y="383874"/>
          <a:ext cx="2481854" cy="90384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+mn-lt"/>
            </a:rPr>
            <a:t>Suficiencia y Gestión de Capital</a:t>
          </a:r>
          <a:endParaRPr lang="es-ES" sz="2000" kern="1200" dirty="0">
            <a:latin typeface="+mn-lt"/>
          </a:endParaRPr>
        </a:p>
      </dsp:txBody>
      <dsp:txXfrm>
        <a:off x="1963435" y="427996"/>
        <a:ext cx="2393610" cy="815604"/>
      </dsp:txXfrm>
    </dsp:sp>
    <dsp:sp modelId="{492C0D4C-4E9D-4408-A52F-8B1C451B8B72}">
      <dsp:nvSpPr>
        <dsp:cNvPr id="0" name=""/>
        <dsp:cNvSpPr/>
      </dsp:nvSpPr>
      <dsp:spPr>
        <a:xfrm>
          <a:off x="1919313" y="1400704"/>
          <a:ext cx="2481854" cy="90384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-240708"/>
              <a:satOff val="5083"/>
              <a:lumOff val="135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+mn-lt"/>
            </a:rPr>
            <a:t>Utilidades </a:t>
          </a:r>
          <a:endParaRPr lang="es-ES" sz="2000" kern="1200" dirty="0">
            <a:latin typeface="+mn-lt"/>
          </a:endParaRPr>
        </a:p>
      </dsp:txBody>
      <dsp:txXfrm>
        <a:off x="1963435" y="1444826"/>
        <a:ext cx="2393610" cy="815604"/>
      </dsp:txXfrm>
    </dsp:sp>
    <dsp:sp modelId="{40DC16F7-7CBD-43F1-8265-E573120393EE}">
      <dsp:nvSpPr>
        <dsp:cNvPr id="0" name=""/>
        <dsp:cNvSpPr/>
      </dsp:nvSpPr>
      <dsp:spPr>
        <a:xfrm>
          <a:off x="1919313" y="2417533"/>
          <a:ext cx="2481854" cy="90384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-481415"/>
              <a:satOff val="10166"/>
              <a:lumOff val="270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+mn-lt"/>
            </a:rPr>
            <a:t>Liquidez</a:t>
          </a:r>
          <a:endParaRPr lang="es-ES" sz="2000" kern="1200" dirty="0">
            <a:latin typeface="+mn-lt"/>
          </a:endParaRPr>
        </a:p>
      </dsp:txBody>
      <dsp:txXfrm>
        <a:off x="1963435" y="2461655"/>
        <a:ext cx="2393610" cy="81560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D02C8D-742F-4891-AFF1-3F07999AEEBF}">
      <dsp:nvSpPr>
        <dsp:cNvPr id="0" name=""/>
        <dsp:cNvSpPr/>
      </dsp:nvSpPr>
      <dsp:spPr>
        <a:xfrm>
          <a:off x="-6064340" y="-928145"/>
          <a:ext cx="7221091" cy="7221091"/>
        </a:xfrm>
        <a:prstGeom prst="blockArc">
          <a:avLst>
            <a:gd name="adj1" fmla="val 18900000"/>
            <a:gd name="adj2" fmla="val 2700000"/>
            <a:gd name="adj3" fmla="val 299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FABA6A-A6F2-4CAD-9928-DE2CE94C9855}">
      <dsp:nvSpPr>
        <dsp:cNvPr id="0" name=""/>
        <dsp:cNvSpPr/>
      </dsp:nvSpPr>
      <dsp:spPr>
        <a:xfrm>
          <a:off x="744634" y="536480"/>
          <a:ext cx="4729927" cy="107296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1662" tIns="50800" rIns="50800" bIns="508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solidFill>
                <a:schemeClr val="tx1"/>
              </a:solidFill>
            </a:rPr>
            <a:t>8.  </a:t>
          </a:r>
          <a:r>
            <a:rPr lang="es-ES" sz="2000" kern="1200" dirty="0" smtClean="0">
              <a:solidFill>
                <a:schemeClr val="tx1"/>
              </a:solidFill>
            </a:rPr>
            <a:t>Perfil de Riesgo: Riesgo Neto Compuesto + Capital+liquidez+Utilidades.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744634" y="536480"/>
        <a:ext cx="4729927" cy="1072960"/>
      </dsp:txXfrm>
    </dsp:sp>
    <dsp:sp modelId="{025AA55C-9D3E-45B9-902F-0E1C2B6D330F}">
      <dsp:nvSpPr>
        <dsp:cNvPr id="0" name=""/>
        <dsp:cNvSpPr/>
      </dsp:nvSpPr>
      <dsp:spPr>
        <a:xfrm>
          <a:off x="74034" y="402359"/>
          <a:ext cx="1341199" cy="13411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1E8265-DBE1-4AD3-B2C5-7D469D4D86A1}">
      <dsp:nvSpPr>
        <dsp:cNvPr id="0" name=""/>
        <dsp:cNvSpPr/>
      </dsp:nvSpPr>
      <dsp:spPr>
        <a:xfrm>
          <a:off x="1134655" y="2145920"/>
          <a:ext cx="4339906" cy="1072960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1662" tIns="50800" rIns="50800" bIns="508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tx1"/>
              </a:solidFill>
            </a:rPr>
            <a:t>Importancia Sistémica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tx1"/>
              </a:solidFill>
            </a:rPr>
            <a:t>% de activos o depósitos del SFN o PIB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134655" y="2145920"/>
        <a:ext cx="4339906" cy="1072960"/>
      </dsp:txXfrm>
    </dsp:sp>
    <dsp:sp modelId="{7CD524D6-0CE2-4671-BFB3-307A82ECBA70}">
      <dsp:nvSpPr>
        <dsp:cNvPr id="0" name=""/>
        <dsp:cNvSpPr/>
      </dsp:nvSpPr>
      <dsp:spPr>
        <a:xfrm>
          <a:off x="464055" y="2011799"/>
          <a:ext cx="1341199" cy="13411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9E495E-D770-4D17-A459-2B15A6C484AD}">
      <dsp:nvSpPr>
        <dsp:cNvPr id="0" name=""/>
        <dsp:cNvSpPr/>
      </dsp:nvSpPr>
      <dsp:spPr>
        <a:xfrm>
          <a:off x="744634" y="3755360"/>
          <a:ext cx="4729927" cy="1072960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1662" tIns="50800" rIns="50800" bIns="508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tx1"/>
              </a:solidFill>
            </a:rPr>
            <a:t>Estrategia de Supervisión.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tx1"/>
              </a:solidFill>
            </a:rPr>
            <a:t>Normal, intensiva, alerta, saneamiento.  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744634" y="3755360"/>
        <a:ext cx="4729927" cy="1072960"/>
      </dsp:txXfrm>
    </dsp:sp>
    <dsp:sp modelId="{8D8CA1A5-D18D-47B8-BFDF-622C91EE05B9}">
      <dsp:nvSpPr>
        <dsp:cNvPr id="0" name=""/>
        <dsp:cNvSpPr/>
      </dsp:nvSpPr>
      <dsp:spPr>
        <a:xfrm>
          <a:off x="74034" y="3621239"/>
          <a:ext cx="1341199" cy="13411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7219C3-27BE-4B97-B777-76DA1367913C}">
      <dsp:nvSpPr>
        <dsp:cNvPr id="0" name=""/>
        <dsp:cNvSpPr/>
      </dsp:nvSpPr>
      <dsp:spPr>
        <a:xfrm>
          <a:off x="0" y="3652604"/>
          <a:ext cx="10904406" cy="239650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0040" tIns="320040" rIns="320040" bIns="32004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500" kern="1200" dirty="0" smtClean="0">
              <a:solidFill>
                <a:schemeClr val="tx1"/>
              </a:solidFill>
            </a:rPr>
            <a:t>Enero 2019</a:t>
          </a:r>
          <a:endParaRPr lang="es-ES" sz="4500" kern="1200" dirty="0">
            <a:solidFill>
              <a:schemeClr val="tx1"/>
            </a:solidFill>
          </a:endParaRPr>
        </a:p>
      </dsp:txBody>
      <dsp:txXfrm>
        <a:off x="0" y="3652604"/>
        <a:ext cx="10904406" cy="1294112"/>
      </dsp:txXfrm>
    </dsp:sp>
    <dsp:sp modelId="{3F71AC6D-F14F-450E-8E9C-AF77F6787EF5}">
      <dsp:nvSpPr>
        <dsp:cNvPr id="0" name=""/>
        <dsp:cNvSpPr/>
      </dsp:nvSpPr>
      <dsp:spPr>
        <a:xfrm>
          <a:off x="0" y="4898786"/>
          <a:ext cx="5452203" cy="110239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SUGEF 11-18 Art 15 y 15 BIS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SUGEF 13-18  ICL al 100%</a:t>
          </a:r>
        </a:p>
      </dsp:txBody>
      <dsp:txXfrm>
        <a:off x="0" y="4898786"/>
        <a:ext cx="5452203" cy="1102391"/>
      </dsp:txXfrm>
    </dsp:sp>
    <dsp:sp modelId="{581E5062-5CC9-402F-AF6E-EE53EB0ED915}">
      <dsp:nvSpPr>
        <dsp:cNvPr id="0" name=""/>
        <dsp:cNvSpPr/>
      </dsp:nvSpPr>
      <dsp:spPr>
        <a:xfrm>
          <a:off x="5452203" y="4898786"/>
          <a:ext cx="5452203" cy="1102391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SUGEF 19-16 Contra cíclicas al 2,5%</a:t>
          </a:r>
        </a:p>
      </dsp:txBody>
      <dsp:txXfrm>
        <a:off x="5452203" y="4898786"/>
        <a:ext cx="5452203" cy="1102391"/>
      </dsp:txXfrm>
    </dsp:sp>
    <dsp:sp modelId="{DB4CA079-D76B-43AD-8D93-8A24158BB6D5}">
      <dsp:nvSpPr>
        <dsp:cNvPr id="0" name=""/>
        <dsp:cNvSpPr/>
      </dsp:nvSpPr>
      <dsp:spPr>
        <a:xfrm rot="10800000">
          <a:off x="0" y="2728"/>
          <a:ext cx="10904406" cy="3685822"/>
        </a:xfrm>
        <a:prstGeom prst="upArrowCallou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0040" tIns="320040" rIns="320040" bIns="32004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500" kern="1200" dirty="0" smtClean="0">
              <a:solidFill>
                <a:schemeClr val="tx1"/>
              </a:solidFill>
            </a:rPr>
            <a:t>Enero 2019</a:t>
          </a:r>
          <a:endParaRPr lang="es-ES" sz="4500" kern="1200" dirty="0">
            <a:solidFill>
              <a:schemeClr val="tx1"/>
            </a:solidFill>
          </a:endParaRPr>
        </a:p>
      </dsp:txBody>
      <dsp:txXfrm rot="-10800000">
        <a:off x="0" y="2728"/>
        <a:ext cx="10904406" cy="1293723"/>
      </dsp:txXfrm>
    </dsp:sp>
    <dsp:sp modelId="{44A5898D-FBA8-4784-A9FA-546B2B4A10AE}">
      <dsp:nvSpPr>
        <dsp:cNvPr id="0" name=""/>
        <dsp:cNvSpPr/>
      </dsp:nvSpPr>
      <dsp:spPr>
        <a:xfrm>
          <a:off x="2121" y="1296452"/>
          <a:ext cx="5516636" cy="1102061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45720" rIns="256032" bIns="4572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kern="1200" dirty="0" smtClean="0"/>
            <a:t>SUGEF 30-18 Traslado de Cargos.</a:t>
          </a:r>
        </a:p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kern="1200" dirty="0" smtClean="0"/>
            <a:t>SUGEF 33-07 Plan de Cuentas</a:t>
          </a:r>
          <a:r>
            <a:rPr lang="es-ES" sz="2000" kern="1200" dirty="0" smtClean="0"/>
            <a:t>. </a:t>
          </a:r>
          <a:endParaRPr lang="es-ES" sz="2000" kern="1200" dirty="0"/>
        </a:p>
      </dsp:txBody>
      <dsp:txXfrm>
        <a:off x="2121" y="1296452"/>
        <a:ext cx="5516636" cy="1102061"/>
      </dsp:txXfrm>
    </dsp:sp>
    <dsp:sp modelId="{2CD63D21-6E0C-446F-8362-58D246301776}">
      <dsp:nvSpPr>
        <dsp:cNvPr id="0" name=""/>
        <dsp:cNvSpPr/>
      </dsp:nvSpPr>
      <dsp:spPr>
        <a:xfrm>
          <a:off x="5520868" y="1284098"/>
          <a:ext cx="5383528" cy="1102061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SUGEF 3-06 Ponderación por Riesgo de Crédito.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SUGEF 18-16 </a:t>
          </a:r>
          <a:r>
            <a:rPr lang="es-CR" sz="2000" kern="1200" dirty="0" smtClean="0"/>
            <a:t>funcionamiento las bases de datos de incidencias y de los eventos</a:t>
          </a:r>
          <a:endParaRPr lang="es-ES" sz="2000" kern="1200" dirty="0"/>
        </a:p>
      </dsp:txBody>
      <dsp:txXfrm>
        <a:off x="5520868" y="1284098"/>
        <a:ext cx="5383528" cy="110206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7219C3-27BE-4B97-B777-76DA1367913C}">
      <dsp:nvSpPr>
        <dsp:cNvPr id="0" name=""/>
        <dsp:cNvSpPr/>
      </dsp:nvSpPr>
      <dsp:spPr>
        <a:xfrm>
          <a:off x="0" y="4457932"/>
          <a:ext cx="10904406" cy="37442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84" tIns="49784" rIns="49784" bIns="49784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700" kern="1200" dirty="0"/>
        </a:p>
      </dsp:txBody>
      <dsp:txXfrm>
        <a:off x="0" y="4457932"/>
        <a:ext cx="10904406" cy="202191"/>
      </dsp:txXfrm>
    </dsp:sp>
    <dsp:sp modelId="{3F71AC6D-F14F-450E-8E9C-AF77F6787EF5}">
      <dsp:nvSpPr>
        <dsp:cNvPr id="0" name=""/>
        <dsp:cNvSpPr/>
      </dsp:nvSpPr>
      <dsp:spPr>
        <a:xfrm>
          <a:off x="0" y="4703655"/>
          <a:ext cx="5452203" cy="1345706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SUGEF 23-17 Pruebas de Tensión.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2000" kern="1200" dirty="0" smtClean="0"/>
            <a:t>SUGEF 15-16 Adecuación de cartera vieja en octubre 2019.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900" kern="1200" dirty="0" smtClean="0"/>
        </a:p>
      </dsp:txBody>
      <dsp:txXfrm>
        <a:off x="0" y="4703655"/>
        <a:ext cx="5452203" cy="1345706"/>
      </dsp:txXfrm>
    </dsp:sp>
    <dsp:sp modelId="{581E5062-5CC9-402F-AF6E-EE53EB0ED915}">
      <dsp:nvSpPr>
        <dsp:cNvPr id="0" name=""/>
        <dsp:cNvSpPr/>
      </dsp:nvSpPr>
      <dsp:spPr>
        <a:xfrm>
          <a:off x="5452203" y="4703655"/>
          <a:ext cx="5452203" cy="1345706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SUGEF 14-17 Implementación del Marco de Gestión, 3 años de gradualidad que vencen en 2020</a:t>
          </a:r>
          <a:r>
            <a:rPr lang="es-ES" sz="2900" kern="1200" dirty="0" smtClean="0"/>
            <a:t>.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Reforma Fiscal: II semestre</a:t>
          </a:r>
          <a:endParaRPr lang="es-ES" sz="2000" kern="1200" dirty="0" smtClean="0"/>
        </a:p>
      </dsp:txBody>
      <dsp:txXfrm>
        <a:off x="5452203" y="4703655"/>
        <a:ext cx="5452203" cy="1345706"/>
      </dsp:txXfrm>
    </dsp:sp>
    <dsp:sp modelId="{DB4CA079-D76B-43AD-8D93-8A24158BB6D5}">
      <dsp:nvSpPr>
        <dsp:cNvPr id="0" name=""/>
        <dsp:cNvSpPr/>
      </dsp:nvSpPr>
      <dsp:spPr>
        <a:xfrm rot="10800000">
          <a:off x="0" y="2474"/>
          <a:ext cx="10904406" cy="4499339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8272" tIns="398272" rIns="398272" bIns="398272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600" kern="1200" dirty="0" smtClean="0"/>
            <a:t>Otras fechas del año 2019</a:t>
          </a:r>
          <a:endParaRPr lang="es-ES" sz="5600" kern="1200" dirty="0"/>
        </a:p>
      </dsp:txBody>
      <dsp:txXfrm rot="-10800000">
        <a:off x="0" y="2474"/>
        <a:ext cx="10904406" cy="1579268"/>
      </dsp:txXfrm>
    </dsp:sp>
    <dsp:sp modelId="{44A5898D-FBA8-4784-A9FA-546B2B4A10AE}">
      <dsp:nvSpPr>
        <dsp:cNvPr id="0" name=""/>
        <dsp:cNvSpPr/>
      </dsp:nvSpPr>
      <dsp:spPr>
        <a:xfrm>
          <a:off x="341" y="1581743"/>
          <a:ext cx="5419388" cy="1345302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000" b="0" kern="1200" dirty="0" smtClean="0"/>
            <a:t>SUGEF 22-18 Remitir Autoevaluación a SUGEF </a:t>
          </a:r>
          <a:r>
            <a:rPr lang="es-ES" sz="2000" b="0" kern="1200" dirty="0" smtClean="0"/>
            <a:t>.</a:t>
          </a:r>
          <a:r>
            <a:rPr lang="es-CR" sz="2000" kern="1200" dirty="0" smtClean="0"/>
            <a:t> Cuarenta días hábiles siguientes a cada cierre anual.</a:t>
          </a:r>
          <a:endParaRPr lang="es-ES" sz="2000" b="0" kern="1200" dirty="0" smtClean="0"/>
        </a:p>
      </dsp:txBody>
      <dsp:txXfrm>
        <a:off x="341" y="1581743"/>
        <a:ext cx="5419388" cy="1345302"/>
      </dsp:txXfrm>
    </dsp:sp>
    <dsp:sp modelId="{2CD63D21-6E0C-446F-8362-58D246301776}">
      <dsp:nvSpPr>
        <dsp:cNvPr id="0" name=""/>
        <dsp:cNvSpPr/>
      </dsp:nvSpPr>
      <dsp:spPr>
        <a:xfrm>
          <a:off x="5420058" y="1596837"/>
          <a:ext cx="5484335" cy="1345302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SUGEF 30-18 Primer envió de comparativo financiero. Marzo</a:t>
          </a:r>
          <a:endParaRPr lang="es-ES" sz="2000" kern="1200" dirty="0"/>
        </a:p>
      </dsp:txBody>
      <dsp:txXfrm>
        <a:off x="5420058" y="1596837"/>
        <a:ext cx="5484335" cy="134530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A9AE2D-9262-4B4C-BEB6-CF124C36E702}">
      <dsp:nvSpPr>
        <dsp:cNvPr id="0" name=""/>
        <dsp:cNvSpPr/>
      </dsp:nvSpPr>
      <dsp:spPr>
        <a:xfrm>
          <a:off x="6038696" y="2946559"/>
          <a:ext cx="3327434" cy="13924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-555991"/>
              <a:satOff val="8658"/>
              <a:lumOff val="431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1400" kern="12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4 meses contados a partir de la comunicación que al efecto realizará la SUGEF, un cronograma</a:t>
          </a:r>
          <a:endParaRPr lang="es-CR" sz="14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067514" y="3325253"/>
        <a:ext cx="2268030" cy="983147"/>
      </dsp:txXfrm>
    </dsp:sp>
    <dsp:sp modelId="{991EB828-4E74-4236-B7E0-4B1FE8C5D7D6}">
      <dsp:nvSpPr>
        <dsp:cNvPr id="0" name=""/>
        <dsp:cNvSpPr/>
      </dsp:nvSpPr>
      <dsp:spPr>
        <a:xfrm>
          <a:off x="1444754" y="2921843"/>
          <a:ext cx="2836453" cy="13924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-277996"/>
              <a:satOff val="4329"/>
              <a:lumOff val="2156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1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 mes para presentar al CONASSIF un plan de implementación, </a:t>
          </a:r>
          <a:endParaRPr lang="es-CR" sz="1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75341" y="3300537"/>
        <a:ext cx="1924343" cy="983147"/>
      </dsp:txXfrm>
    </dsp:sp>
    <dsp:sp modelId="{1D53C0CB-B0E4-42B9-8C82-7D886F092E7A}">
      <dsp:nvSpPr>
        <dsp:cNvPr id="0" name=""/>
        <dsp:cNvSpPr/>
      </dsp:nvSpPr>
      <dsp:spPr>
        <a:xfrm>
          <a:off x="6322320" y="271843"/>
          <a:ext cx="2735466" cy="13924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-277996"/>
              <a:satOff val="4329"/>
              <a:lumOff val="2156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1400" kern="12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Cada 2 años, iniciando 2020.</a:t>
          </a:r>
          <a:endParaRPr lang="es-CR" sz="14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173547" y="302430"/>
        <a:ext cx="1853652" cy="983147"/>
      </dsp:txXfrm>
    </dsp:sp>
    <dsp:sp modelId="{B150146C-0E4E-465C-881F-911F0DFCA0DA}">
      <dsp:nvSpPr>
        <dsp:cNvPr id="0" name=""/>
        <dsp:cNvSpPr/>
      </dsp:nvSpPr>
      <dsp:spPr>
        <a:xfrm>
          <a:off x="1371883" y="98848"/>
          <a:ext cx="3076473" cy="13924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1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24 meses contado a partir de la vigencia de este acuerdo.</a:t>
          </a:r>
          <a:endParaRPr lang="es-CR" sz="1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02470" y="129435"/>
        <a:ext cx="2092357" cy="983147"/>
      </dsp:txXfrm>
    </dsp:sp>
    <dsp:sp modelId="{A87CD9A0-ACF8-4B73-8E2F-9CF429FAEEC3}">
      <dsp:nvSpPr>
        <dsp:cNvPr id="0" name=""/>
        <dsp:cNvSpPr/>
      </dsp:nvSpPr>
      <dsp:spPr>
        <a:xfrm>
          <a:off x="3330157" y="248026"/>
          <a:ext cx="1884129" cy="1884129"/>
        </a:xfrm>
        <a:prstGeom prst="pieWedge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400" kern="12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Vigencia Sector Solidarista </a:t>
          </a:r>
          <a:endParaRPr lang="es-CR" sz="14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82006" y="799875"/>
        <a:ext cx="1332280" cy="1332280"/>
      </dsp:txXfrm>
    </dsp:sp>
    <dsp:sp modelId="{4DA65BD0-E82F-4DDD-B68D-F1DEB2D681BD}">
      <dsp:nvSpPr>
        <dsp:cNvPr id="0" name=""/>
        <dsp:cNvSpPr/>
      </dsp:nvSpPr>
      <dsp:spPr>
        <a:xfrm rot="5400000">
          <a:off x="5301313" y="248026"/>
          <a:ext cx="1884129" cy="1884129"/>
        </a:xfrm>
        <a:prstGeom prst="pieWedge">
          <a:avLst/>
        </a:prstGeom>
        <a:solidFill>
          <a:schemeClr val="accent2">
            <a:shade val="50000"/>
            <a:hueOff val="-295587"/>
            <a:satOff val="3892"/>
            <a:lumOff val="2330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400" kern="12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Actualización del Modelo de Supervisión</a:t>
          </a:r>
          <a:endParaRPr lang="es-CR" sz="14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5301313" y="799875"/>
        <a:ext cx="1332280" cy="1332280"/>
      </dsp:txXfrm>
    </dsp:sp>
    <dsp:sp modelId="{444D02D8-0D76-45B7-9468-52347DFAC0D7}">
      <dsp:nvSpPr>
        <dsp:cNvPr id="0" name=""/>
        <dsp:cNvSpPr/>
      </dsp:nvSpPr>
      <dsp:spPr>
        <a:xfrm rot="10800000">
          <a:off x="5301313" y="2219182"/>
          <a:ext cx="1884129" cy="1884129"/>
        </a:xfrm>
        <a:prstGeom prst="pieWedge">
          <a:avLst/>
        </a:prstGeom>
        <a:solidFill>
          <a:schemeClr val="accent2">
            <a:shade val="50000"/>
            <a:hueOff val="-591173"/>
            <a:satOff val="7783"/>
            <a:lumOff val="466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400" kern="12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Plazo para nuevos Supervisados</a:t>
          </a:r>
          <a:endParaRPr lang="es-CR" sz="14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5301313" y="2219182"/>
        <a:ext cx="1332280" cy="1332280"/>
      </dsp:txXfrm>
    </dsp:sp>
    <dsp:sp modelId="{CC948D8A-5C1B-4A67-983A-E85BBA13CC3F}">
      <dsp:nvSpPr>
        <dsp:cNvPr id="0" name=""/>
        <dsp:cNvSpPr/>
      </dsp:nvSpPr>
      <dsp:spPr>
        <a:xfrm rot="16200000">
          <a:off x="3330157" y="2219182"/>
          <a:ext cx="1884129" cy="1884129"/>
        </a:xfrm>
        <a:prstGeom prst="pieWedge">
          <a:avLst/>
        </a:prstGeom>
        <a:solidFill>
          <a:schemeClr val="accent2">
            <a:shade val="50000"/>
            <a:hueOff val="-295587"/>
            <a:satOff val="3892"/>
            <a:lumOff val="2330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400" kern="12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Plazo SUGEF </a:t>
          </a:r>
          <a:endParaRPr lang="es-CR" sz="14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3882006" y="2219182"/>
        <a:ext cx="1332280" cy="1332280"/>
      </dsp:txXfrm>
    </dsp:sp>
    <dsp:sp modelId="{174C0C81-1941-423E-9D47-91BE646D781E}">
      <dsp:nvSpPr>
        <dsp:cNvPr id="0" name=""/>
        <dsp:cNvSpPr/>
      </dsp:nvSpPr>
      <dsp:spPr>
        <a:xfrm>
          <a:off x="4932537" y="1784048"/>
          <a:ext cx="650525" cy="565673"/>
        </a:xfrm>
        <a:prstGeom prst="circularArrow">
          <a:avLst/>
        </a:prstGeom>
        <a:solidFill>
          <a:schemeClr val="accent2"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46873A-BC96-43FC-BBDC-70F330ED3D1F}">
      <dsp:nvSpPr>
        <dsp:cNvPr id="0" name=""/>
        <dsp:cNvSpPr/>
      </dsp:nvSpPr>
      <dsp:spPr>
        <a:xfrm rot="10800000">
          <a:off x="4932537" y="2001615"/>
          <a:ext cx="650525" cy="565673"/>
        </a:xfrm>
        <a:prstGeom prst="circularArrow">
          <a:avLst/>
        </a:prstGeom>
        <a:solidFill>
          <a:schemeClr val="accent2"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9D337-ECDC-42A6-BD03-0F5D2D3FC2D0}" type="datetimeFigureOut">
              <a:rPr lang="es-CR" smtClean="0"/>
              <a:t>23/1/2019</a:t>
            </a:fld>
            <a:endParaRPr lang="es-CR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58979-A6DE-4522-97EC-AAA34F5F22C1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1404563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9D337-ECDC-42A6-BD03-0F5D2D3FC2D0}" type="datetimeFigureOut">
              <a:rPr lang="es-CR" smtClean="0"/>
              <a:t>23/1/2019</a:t>
            </a:fld>
            <a:endParaRPr lang="es-CR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58979-A6DE-4522-97EC-AAA34F5F22C1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261607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9D337-ECDC-42A6-BD03-0F5D2D3FC2D0}" type="datetimeFigureOut">
              <a:rPr lang="es-CR" smtClean="0"/>
              <a:t>23/1/2019</a:t>
            </a:fld>
            <a:endParaRPr lang="es-CR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58979-A6DE-4522-97EC-AAA34F5F22C1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01644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9D337-ECDC-42A6-BD03-0F5D2D3FC2D0}" type="datetimeFigureOut">
              <a:rPr lang="es-CR" smtClean="0"/>
              <a:t>23/1/2019</a:t>
            </a:fld>
            <a:endParaRPr lang="es-CR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58979-A6DE-4522-97EC-AAA34F5F22C1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420701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9D337-ECDC-42A6-BD03-0F5D2D3FC2D0}" type="datetimeFigureOut">
              <a:rPr lang="es-CR" smtClean="0"/>
              <a:t>23/1/2019</a:t>
            </a:fld>
            <a:endParaRPr lang="es-CR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58979-A6DE-4522-97EC-AAA34F5F22C1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212281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9D337-ECDC-42A6-BD03-0F5D2D3FC2D0}" type="datetimeFigureOut">
              <a:rPr lang="es-CR" smtClean="0"/>
              <a:t>23/1/2019</a:t>
            </a:fld>
            <a:endParaRPr lang="es-CR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58979-A6DE-4522-97EC-AAA34F5F22C1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4278774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9D337-ECDC-42A6-BD03-0F5D2D3FC2D0}" type="datetimeFigureOut">
              <a:rPr lang="es-CR" smtClean="0"/>
              <a:t>23/1/2019</a:t>
            </a:fld>
            <a:endParaRPr lang="es-CR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58979-A6DE-4522-97EC-AAA34F5F22C1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4085015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9D337-ECDC-42A6-BD03-0F5D2D3FC2D0}" type="datetimeFigureOut">
              <a:rPr lang="es-CR" smtClean="0"/>
              <a:t>23/1/2019</a:t>
            </a:fld>
            <a:endParaRPr lang="es-CR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58979-A6DE-4522-97EC-AAA34F5F22C1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934054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9D337-ECDC-42A6-BD03-0F5D2D3FC2D0}" type="datetimeFigureOut">
              <a:rPr lang="es-CR" smtClean="0"/>
              <a:t>23/1/2019</a:t>
            </a:fld>
            <a:endParaRPr lang="es-CR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58979-A6DE-4522-97EC-AAA34F5F22C1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1602173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9D337-ECDC-42A6-BD03-0F5D2D3FC2D0}" type="datetimeFigureOut">
              <a:rPr lang="es-CR" smtClean="0"/>
              <a:t>23/1/2019</a:t>
            </a:fld>
            <a:endParaRPr lang="es-CR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58979-A6DE-4522-97EC-AAA34F5F22C1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1071448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9D337-ECDC-42A6-BD03-0F5D2D3FC2D0}" type="datetimeFigureOut">
              <a:rPr lang="es-CR" smtClean="0"/>
              <a:t>23/1/2019</a:t>
            </a:fld>
            <a:endParaRPr lang="es-CR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58979-A6DE-4522-97EC-AAA34F5F22C1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700036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9D337-ECDC-42A6-BD03-0F5D2D3FC2D0}" type="datetimeFigureOut">
              <a:rPr lang="es-CR" smtClean="0"/>
              <a:t>23/1/2019</a:t>
            </a:fld>
            <a:endParaRPr lang="es-CR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58979-A6DE-4522-97EC-AAA34F5F22C1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915133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41373" y="608782"/>
            <a:ext cx="6585034" cy="2935873"/>
          </a:xfrm>
        </p:spPr>
        <p:txBody>
          <a:bodyPr>
            <a:noAutofit/>
          </a:bodyPr>
          <a:lstStyle/>
          <a:p>
            <a:pPr algn="ctr"/>
            <a:r>
              <a:rPr lang="es-CR" sz="3600" b="1" dirty="0"/>
              <a:t/>
            </a:r>
            <a:br>
              <a:rPr lang="es-CR" sz="3600" b="1" dirty="0"/>
            </a:br>
            <a:r>
              <a:rPr lang="es-CR" sz="3600" b="1" dirty="0">
                <a:latin typeface="+mn-lt"/>
              </a:rPr>
              <a:t>Nombre:</a:t>
            </a:r>
            <a:br>
              <a:rPr lang="es-CR" sz="3600" b="1" dirty="0">
                <a:latin typeface="+mn-lt"/>
              </a:rPr>
            </a:br>
            <a:r>
              <a:rPr lang="es-CR" sz="3600" dirty="0" smtClean="0">
                <a:latin typeface="+mn-lt"/>
              </a:rPr>
              <a:t>Principales ajustes regulatorios  para el año 2019</a:t>
            </a:r>
            <a:r>
              <a:rPr lang="es-CR" sz="3600" b="1" dirty="0"/>
              <a:t/>
            </a:r>
            <a:br>
              <a:rPr lang="es-CR" sz="3600" b="1" dirty="0"/>
            </a:br>
            <a:r>
              <a:rPr lang="es-CR" sz="3600" b="1" dirty="0"/>
              <a:t/>
            </a:r>
            <a:br>
              <a:rPr lang="es-CR" sz="3600" b="1" dirty="0"/>
            </a:br>
            <a:r>
              <a:rPr lang="es-CR" sz="3600" b="1" dirty="0"/>
              <a:t/>
            </a:r>
            <a:br>
              <a:rPr lang="es-CR" sz="3600" b="1" dirty="0"/>
            </a:br>
            <a:endParaRPr lang="es-CR" sz="3600" b="1" dirty="0"/>
          </a:p>
        </p:txBody>
      </p:sp>
      <p:sp>
        <p:nvSpPr>
          <p:cNvPr id="5" name="AutoShape 2" descr="Resultado de imagen para carreteras planas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R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742" y="2598029"/>
            <a:ext cx="3432799" cy="225420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2131" y="2758067"/>
            <a:ext cx="3503160" cy="2329601"/>
          </a:xfrm>
          <a:prstGeom prst="rect">
            <a:avLst/>
          </a:prstGeom>
        </p:spPr>
      </p:pic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4071743248"/>
              </p:ext>
            </p:extLst>
          </p:nvPr>
        </p:nvGraphicFramePr>
        <p:xfrm>
          <a:off x="5200357" y="3250437"/>
          <a:ext cx="2213810" cy="1683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72727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09" y="191531"/>
            <a:ext cx="10018713" cy="475734"/>
          </a:xfrm>
        </p:spPr>
        <p:txBody>
          <a:bodyPr>
            <a:normAutofit fontScale="90000"/>
          </a:bodyPr>
          <a:lstStyle/>
          <a:p>
            <a:r>
              <a:rPr lang="es-CR" sz="2400" b="1" dirty="0" smtClean="0"/>
              <a:t/>
            </a:r>
            <a:br>
              <a:rPr lang="es-CR" sz="2400" b="1" dirty="0" smtClean="0"/>
            </a:br>
            <a:r>
              <a:rPr lang="es-CR" sz="2200" b="1" dirty="0" smtClean="0">
                <a:latin typeface="+mn-lt"/>
              </a:rPr>
              <a:t>Normas </a:t>
            </a:r>
            <a:r>
              <a:rPr lang="es-CR" sz="2200" b="1" dirty="0">
                <a:latin typeface="+mn-lt"/>
              </a:rPr>
              <a:t>con transitorios que vencen a partir de enero 2019.</a:t>
            </a:r>
            <a:r>
              <a:rPr lang="es-CR" sz="2400" b="1" dirty="0"/>
              <a:t/>
            </a:r>
            <a:br>
              <a:rPr lang="es-CR" sz="2400" b="1" dirty="0"/>
            </a:br>
            <a:endParaRPr lang="es-CR" sz="2400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493131903"/>
              </p:ext>
            </p:extLst>
          </p:nvPr>
        </p:nvGraphicFramePr>
        <p:xfrm>
          <a:off x="598615" y="667265"/>
          <a:ext cx="10904407" cy="6051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87009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clrChange>
              <a:clrFrom>
                <a:srgbClr val="70AD47"/>
              </a:clrFrom>
              <a:clrTo>
                <a:srgbClr val="70AD47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11307" y="1198605"/>
            <a:ext cx="8144823" cy="5058839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075038" y="370702"/>
            <a:ext cx="10404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000" b="1" dirty="0" smtClean="0"/>
              <a:t>NUEVOS SUPERVISADOS POR SUGEF</a:t>
            </a:r>
            <a:endParaRPr lang="es-CR" sz="2000" b="1" dirty="0"/>
          </a:p>
        </p:txBody>
      </p:sp>
    </p:spTree>
    <p:extLst>
      <p:ext uri="{BB962C8B-B14F-4D97-AF65-F5344CB8AC3E}">
        <p14:creationId xmlns:p14="http://schemas.microsoft.com/office/powerpoint/2010/main" val="963875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R" sz="2000" b="1" dirty="0" smtClean="0">
                <a:latin typeface="+mn-lt"/>
              </a:rPr>
              <a:t>Niveles de Supervisión:</a:t>
            </a:r>
            <a:endParaRPr lang="es-CR" sz="2000" b="1" dirty="0">
              <a:latin typeface="+mn-lt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655616" y="1690688"/>
            <a:ext cx="6367956" cy="490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20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R" sz="2200" dirty="0"/>
              <a:t> </a:t>
            </a:r>
            <a:br>
              <a:rPr lang="es-CR" sz="2200" dirty="0"/>
            </a:br>
            <a:r>
              <a:rPr lang="es-CR" sz="2200" b="1" dirty="0">
                <a:latin typeface="+mn-lt"/>
              </a:rPr>
              <a:t>Tipo de Supervisión según nivel: </a:t>
            </a:r>
            <a:r>
              <a:rPr lang="es-CR" b="1" dirty="0"/>
              <a:t/>
            </a:r>
            <a:br>
              <a:rPr lang="es-CR" b="1" dirty="0"/>
            </a:br>
            <a:endParaRPr lang="es-C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R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44716" y="1825625"/>
            <a:ext cx="7685554" cy="448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0059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R" sz="2000" b="1" dirty="0" smtClean="0">
                <a:latin typeface="+mn-lt"/>
              </a:rPr>
              <a:t>Plazos: </a:t>
            </a:r>
            <a:endParaRPr lang="es-CR" sz="2000" b="1" dirty="0">
              <a:latin typeface="+mn-lt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236280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6029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09815" y="593125"/>
            <a:ext cx="6289589" cy="480677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s-CR" sz="2000" dirty="0"/>
          </a:p>
          <a:p>
            <a:pPr algn="just"/>
            <a:endParaRPr lang="es-CR" dirty="0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264792980"/>
              </p:ext>
            </p:extLst>
          </p:nvPr>
        </p:nvGraphicFramePr>
        <p:xfrm>
          <a:off x="1018746" y="420131"/>
          <a:ext cx="9719276" cy="5866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48305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84310" y="531341"/>
            <a:ext cx="10427604" cy="5288692"/>
          </a:xfrm>
        </p:spPr>
        <p:txBody>
          <a:bodyPr/>
          <a:lstStyle/>
          <a:p>
            <a:r>
              <a:rPr lang="es-CR" sz="2000" b="1" dirty="0" smtClean="0"/>
              <a:t>SBR</a:t>
            </a:r>
          </a:p>
          <a:p>
            <a:endParaRPr lang="es-CR" b="1" dirty="0" smtClean="0"/>
          </a:p>
          <a:p>
            <a:endParaRPr lang="es-CR" b="1" dirty="0"/>
          </a:p>
          <a:p>
            <a:endParaRPr lang="es-CR" b="1" dirty="0" smtClean="0"/>
          </a:p>
          <a:p>
            <a:endParaRPr lang="es-CR" b="1" dirty="0"/>
          </a:p>
          <a:p>
            <a:endParaRPr lang="es-CR" b="1" dirty="0" smtClean="0"/>
          </a:p>
          <a:p>
            <a:endParaRPr lang="es-CR" b="1" dirty="0"/>
          </a:p>
          <a:p>
            <a:endParaRPr lang="es-CR" b="1" dirty="0"/>
          </a:p>
          <a:p>
            <a:endParaRPr lang="es-CR" b="1" dirty="0"/>
          </a:p>
          <a:p>
            <a:endParaRPr lang="es-CR" dirty="0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764989906"/>
              </p:ext>
            </p:extLst>
          </p:nvPr>
        </p:nvGraphicFramePr>
        <p:xfrm>
          <a:off x="792480" y="106680"/>
          <a:ext cx="10805160" cy="6263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51171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32592" y="599304"/>
            <a:ext cx="10018713" cy="327454"/>
          </a:xfrm>
        </p:spPr>
        <p:txBody>
          <a:bodyPr>
            <a:noAutofit/>
          </a:bodyPr>
          <a:lstStyle/>
          <a:p>
            <a:pPr algn="l"/>
            <a:r>
              <a:rPr lang="es-CR" sz="2000" b="1" dirty="0">
                <a:latin typeface="+mn-lt"/>
              </a:rPr>
              <a:t>Riesgo de Legitimación, Conglomerado, Riesgo Neto Compuesto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611456944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42067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10" y="129747"/>
            <a:ext cx="10018713" cy="389238"/>
          </a:xfrm>
        </p:spPr>
        <p:txBody>
          <a:bodyPr>
            <a:normAutofit fontScale="90000"/>
          </a:bodyPr>
          <a:lstStyle/>
          <a:p>
            <a:r>
              <a:rPr lang="es-CR" sz="2400" b="1" dirty="0" smtClean="0"/>
              <a:t/>
            </a:r>
            <a:br>
              <a:rPr lang="es-CR" sz="2400" b="1" dirty="0" smtClean="0"/>
            </a:br>
            <a:r>
              <a:rPr lang="es-CR" sz="2200" b="1" dirty="0" smtClean="0">
                <a:latin typeface="+mn-lt"/>
              </a:rPr>
              <a:t>Evaluación </a:t>
            </a:r>
            <a:r>
              <a:rPr lang="es-CR" sz="2200" b="1" dirty="0">
                <a:latin typeface="+mn-lt"/>
              </a:rPr>
              <a:t>de la suficiencia y gestión de capital, utilidades y liquidez</a:t>
            </a:r>
            <a:br>
              <a:rPr lang="es-CR" sz="2200" b="1" dirty="0">
                <a:latin typeface="+mn-lt"/>
              </a:rPr>
            </a:br>
            <a:endParaRPr lang="es-CR" sz="2200" dirty="0">
              <a:latin typeface="+mn-lt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739875709"/>
              </p:ext>
            </p:extLst>
          </p:nvPr>
        </p:nvGraphicFramePr>
        <p:xfrm>
          <a:off x="1013254" y="1791730"/>
          <a:ext cx="4411362" cy="381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3901837850"/>
              </p:ext>
            </p:extLst>
          </p:nvPr>
        </p:nvGraphicFramePr>
        <p:xfrm>
          <a:off x="6104238" y="864973"/>
          <a:ext cx="5548596" cy="536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817896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6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4521" y="2026920"/>
            <a:ext cx="9085922" cy="35212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1181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11" y="333633"/>
            <a:ext cx="10018713" cy="358346"/>
          </a:xfrm>
        </p:spPr>
        <p:txBody>
          <a:bodyPr>
            <a:normAutofit fontScale="90000"/>
          </a:bodyPr>
          <a:lstStyle/>
          <a:p>
            <a:r>
              <a:rPr lang="es-CR" sz="2200" b="1" dirty="0"/>
              <a:t>Modificaciones a normas SUGEF </a:t>
            </a:r>
            <a:r>
              <a:rPr lang="es-CR" sz="2400" b="1" dirty="0"/>
              <a:t/>
            </a:r>
            <a:br>
              <a:rPr lang="es-CR" sz="2400" b="1" dirty="0"/>
            </a:br>
            <a:endParaRPr lang="es-CR" sz="2400" dirty="0"/>
          </a:p>
        </p:txBody>
      </p:sp>
      <p:sp>
        <p:nvSpPr>
          <p:cNvPr id="4" name="CuadroTexto 3"/>
          <p:cNvSpPr txBox="1"/>
          <p:nvPr/>
        </p:nvSpPr>
        <p:spPr>
          <a:xfrm>
            <a:off x="1180482" y="691979"/>
            <a:ext cx="706471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CR" sz="2000" dirty="0" smtClean="0"/>
              <a:t>Cambios </a:t>
            </a:r>
            <a:r>
              <a:rPr lang="es-CR" sz="2000" dirty="0"/>
              <a:t>a la SUGEF 24-00, cambio en la metodología de calificación de </a:t>
            </a:r>
            <a:r>
              <a:rPr lang="es-CR" sz="2000" dirty="0" smtClean="0"/>
              <a:t>entidades.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s-CR" sz="2000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CR" sz="2000" dirty="0" smtClean="0"/>
              <a:t>Nueva </a:t>
            </a:r>
            <a:r>
              <a:rPr lang="es-CR" sz="2000" dirty="0"/>
              <a:t>metodología de calificación (II Semestre </a:t>
            </a:r>
            <a:r>
              <a:rPr lang="es-CR" sz="2000" dirty="0" smtClean="0"/>
              <a:t>2019) apoyada </a:t>
            </a:r>
            <a:r>
              <a:rPr lang="es-CR" sz="2000" dirty="0"/>
              <a:t>en herramientas SBR (matriz de riesgos</a:t>
            </a:r>
            <a:r>
              <a:rPr lang="es-CR" sz="2000" dirty="0" smtClean="0"/>
              <a:t>).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s-CR" sz="2000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CR" sz="2000" dirty="0" smtClean="0"/>
              <a:t>Reforzar </a:t>
            </a:r>
            <a:r>
              <a:rPr lang="es-CR" sz="2000" dirty="0"/>
              <a:t>gobierno </a:t>
            </a:r>
            <a:r>
              <a:rPr lang="es-CR" sz="2000" dirty="0" smtClean="0"/>
              <a:t>corporativo.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s-CR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CR" sz="2000" dirty="0"/>
              <a:t>Gestión de Riesgos </a:t>
            </a:r>
            <a:r>
              <a:rPr lang="es-CR" sz="2000" dirty="0" smtClean="0"/>
              <a:t>Transversales.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s-CR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CR" sz="2000" dirty="0"/>
              <a:t>Regulación a la dolarización de </a:t>
            </a:r>
            <a:r>
              <a:rPr lang="es-CR" sz="2000" dirty="0" smtClean="0"/>
              <a:t>carteras.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s-CR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CR" sz="2000" dirty="0"/>
              <a:t>Reglamentación de las Fin </a:t>
            </a:r>
            <a:r>
              <a:rPr lang="es-CR" sz="2000" dirty="0" err="1" smtClean="0"/>
              <a:t>tech</a:t>
            </a:r>
            <a:r>
              <a:rPr lang="es-CR" sz="200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s-CR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CR" sz="2000" dirty="0"/>
              <a:t>Normas la concentración en deuda soberana </a:t>
            </a:r>
            <a:r>
              <a:rPr lang="es-CR" sz="2000" dirty="0" smtClean="0"/>
              <a:t>.</a:t>
            </a:r>
          </a:p>
          <a:p>
            <a:endParaRPr lang="es-CR" sz="20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CR" sz="2000" dirty="0" smtClean="0"/>
              <a:t>Implementación </a:t>
            </a:r>
            <a:r>
              <a:rPr lang="es-CR" sz="2000" dirty="0"/>
              <a:t>de NIIF (2020)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s-CR" sz="20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5192" y="2323070"/>
            <a:ext cx="3450635" cy="24751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67028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11" y="333633"/>
            <a:ext cx="10018713" cy="358346"/>
          </a:xfrm>
        </p:spPr>
        <p:txBody>
          <a:bodyPr>
            <a:normAutofit fontScale="90000"/>
          </a:bodyPr>
          <a:lstStyle/>
          <a:p>
            <a:r>
              <a:rPr lang="es-CR" sz="2200" b="1" dirty="0" smtClean="0">
                <a:latin typeface="+mn-lt"/>
              </a:rPr>
              <a:t>Modificaciones a normas SUGEF </a:t>
            </a:r>
            <a:endParaRPr lang="es-CR" sz="2400" dirty="0"/>
          </a:p>
        </p:txBody>
      </p:sp>
      <p:sp>
        <p:nvSpPr>
          <p:cNvPr id="4" name="CuadroTexto 3"/>
          <p:cNvSpPr txBox="1"/>
          <p:nvPr/>
        </p:nvSpPr>
        <p:spPr>
          <a:xfrm>
            <a:off x="1180482" y="691979"/>
            <a:ext cx="1032254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s-CR" sz="2000" dirty="0" smtClean="0"/>
              <a:t>Modificación </a:t>
            </a:r>
            <a:r>
              <a:rPr lang="es-CR" sz="2000" dirty="0" smtClean="0"/>
              <a:t>norma SUGEF 1-05 ( I trimestre 2019</a:t>
            </a:r>
            <a:r>
              <a:rPr lang="es-CR" sz="2000" dirty="0" smtClean="0"/>
              <a:t>)</a:t>
            </a:r>
          </a:p>
          <a:p>
            <a:endParaRPr lang="es-CR" sz="20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CR" sz="2000" dirty="0" smtClean="0"/>
              <a:t>Cambios en marco de </a:t>
            </a:r>
            <a:r>
              <a:rPr lang="es-CR" sz="2000" dirty="0" smtClean="0"/>
              <a:t>mitigadores.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s-CR" sz="20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CR" sz="2000" dirty="0" smtClean="0"/>
              <a:t>Revelación </a:t>
            </a:r>
            <a:r>
              <a:rPr lang="es-CR" sz="2000" dirty="0" smtClean="0"/>
              <a:t>e cartera </a:t>
            </a:r>
            <a:r>
              <a:rPr lang="es-CR" sz="2000" dirty="0" smtClean="0"/>
              <a:t>reestructurada.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s-CR" sz="20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CR" sz="2000" dirty="0" smtClean="0"/>
              <a:t>Revisión </a:t>
            </a:r>
            <a:r>
              <a:rPr lang="es-CR" sz="2000" dirty="0" smtClean="0"/>
              <a:t>del concepto operación especial</a:t>
            </a:r>
            <a:r>
              <a:rPr lang="es-CR" sz="200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s-CR" sz="20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CR" sz="2000" dirty="0"/>
              <a:t>Definición de capital Basilea III (I Trimestre </a:t>
            </a:r>
            <a:r>
              <a:rPr lang="es-CR" sz="2000" dirty="0" smtClean="0"/>
              <a:t>2019)</a:t>
            </a:r>
          </a:p>
          <a:p>
            <a:endParaRPr lang="es-CR" sz="2000" dirty="0" smtClean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s-CR" sz="2000" dirty="0" smtClean="0"/>
              <a:t>Nueva </a:t>
            </a:r>
            <a:r>
              <a:rPr lang="es-CR" sz="2000" dirty="0"/>
              <a:t>composición de capital y criterios de </a:t>
            </a:r>
            <a:r>
              <a:rPr lang="es-CR" sz="2000" dirty="0" smtClean="0"/>
              <a:t>admisión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s-CR" sz="2000" dirty="0" smtClean="0"/>
              <a:t>Deducción </a:t>
            </a:r>
            <a:r>
              <a:rPr lang="es-CR" sz="2000" dirty="0"/>
              <a:t>de </a:t>
            </a:r>
            <a:r>
              <a:rPr lang="es-CR" sz="2000" dirty="0" smtClean="0"/>
              <a:t>intangibles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s-CR" sz="2000" dirty="0" smtClean="0"/>
              <a:t>Calificación </a:t>
            </a:r>
            <a:r>
              <a:rPr lang="es-CR" sz="2000" dirty="0"/>
              <a:t>de calidad y cantidad del capital</a:t>
            </a:r>
            <a:br>
              <a:rPr lang="es-CR" sz="2000" dirty="0"/>
            </a:br>
            <a:r>
              <a:rPr lang="es-CR" sz="2000" dirty="0"/>
              <a:t>Indicador de apalancamiento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s-CR" sz="2000" dirty="0"/>
              <a:t>Entidades con importancia sistémica mas requerimientos de capital.</a:t>
            </a:r>
            <a:br>
              <a:rPr lang="es-CR" sz="2000" dirty="0"/>
            </a:br>
            <a:endParaRPr lang="es-CR" sz="20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0803" y="1977080"/>
            <a:ext cx="3450635" cy="24751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622636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09" y="191531"/>
            <a:ext cx="10018713" cy="475734"/>
          </a:xfrm>
        </p:spPr>
        <p:txBody>
          <a:bodyPr>
            <a:normAutofit fontScale="90000"/>
          </a:bodyPr>
          <a:lstStyle/>
          <a:p>
            <a:r>
              <a:rPr lang="es-CR" sz="2400" b="1" dirty="0" smtClean="0"/>
              <a:t/>
            </a:r>
            <a:br>
              <a:rPr lang="es-CR" sz="2400" b="1" dirty="0" smtClean="0"/>
            </a:br>
            <a:r>
              <a:rPr lang="es-CR" sz="2200" b="1" dirty="0" smtClean="0">
                <a:latin typeface="+mn-lt"/>
              </a:rPr>
              <a:t>Normas </a:t>
            </a:r>
            <a:r>
              <a:rPr lang="es-CR" sz="2200" b="1" dirty="0">
                <a:latin typeface="+mn-lt"/>
              </a:rPr>
              <a:t>con transitorios que vencen a partir de enero 2019.</a:t>
            </a:r>
            <a:r>
              <a:rPr lang="es-CR" sz="2400" b="1" dirty="0"/>
              <a:t/>
            </a:r>
            <a:br>
              <a:rPr lang="es-CR" sz="2400" b="1" dirty="0"/>
            </a:br>
            <a:endParaRPr lang="es-CR" sz="2400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475446264"/>
              </p:ext>
            </p:extLst>
          </p:nvPr>
        </p:nvGraphicFramePr>
        <p:xfrm>
          <a:off x="598615" y="667265"/>
          <a:ext cx="10904407" cy="6051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113314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</TotalTime>
  <Words>512</Words>
  <Application>Microsoft Office PowerPoint</Application>
  <PresentationFormat>Panorámica</PresentationFormat>
  <Paragraphs>100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Tema de Office</vt:lpstr>
      <vt:lpstr> Nombre: Principales ajustes regulatorios  para el año 2019   </vt:lpstr>
      <vt:lpstr>Presentación de PowerPoint</vt:lpstr>
      <vt:lpstr>Presentación de PowerPoint</vt:lpstr>
      <vt:lpstr>Riesgo de Legitimación, Conglomerado, Riesgo Neto Compuesto</vt:lpstr>
      <vt:lpstr> Evaluación de la suficiencia y gestión de capital, utilidades y liquidez </vt:lpstr>
      <vt:lpstr>Presentación de PowerPoint</vt:lpstr>
      <vt:lpstr>Modificaciones a normas SUGEF  </vt:lpstr>
      <vt:lpstr>Modificaciones a normas SUGEF </vt:lpstr>
      <vt:lpstr> Normas con transitorios que vencen a partir de enero 2019. </vt:lpstr>
      <vt:lpstr> Normas con transitorios que vencen a partir de enero 2019. </vt:lpstr>
      <vt:lpstr>Presentación de PowerPoint</vt:lpstr>
      <vt:lpstr>Niveles de Supervisión:</vt:lpstr>
      <vt:lpstr>  Tipo de Supervisión según nivel:  </vt:lpstr>
      <vt:lpstr>Plazos: </vt:lpstr>
    </vt:vector>
  </TitlesOfParts>
  <Company>Banco Popular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Jessica Ortega Marin</dc:creator>
  <cp:lastModifiedBy>Jessica Ortega Marin</cp:lastModifiedBy>
  <cp:revision>64</cp:revision>
  <dcterms:created xsi:type="dcterms:W3CDTF">2019-01-21T14:00:35Z</dcterms:created>
  <dcterms:modified xsi:type="dcterms:W3CDTF">2019-01-23T23:28:16Z</dcterms:modified>
</cp:coreProperties>
</file>